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 id="2147483696" r:id="rId2"/>
    <p:sldMasterId id="2147483699" r:id="rId3"/>
  </p:sldMasterIdLst>
  <p:notesMasterIdLst>
    <p:notesMasterId r:id="rId37"/>
  </p:notesMasterIdLst>
  <p:sldIdLst>
    <p:sldId id="270" r:id="rId4"/>
    <p:sldId id="276" r:id="rId5"/>
    <p:sldId id="282" r:id="rId6"/>
    <p:sldId id="294" r:id="rId7"/>
    <p:sldId id="277" r:id="rId8"/>
    <p:sldId id="264" r:id="rId9"/>
    <p:sldId id="278" r:id="rId10"/>
    <p:sldId id="262" r:id="rId11"/>
    <p:sldId id="286" r:id="rId12"/>
    <p:sldId id="287" r:id="rId13"/>
    <p:sldId id="285" r:id="rId14"/>
    <p:sldId id="279" r:id="rId15"/>
    <p:sldId id="288" r:id="rId16"/>
    <p:sldId id="289" r:id="rId17"/>
    <p:sldId id="290" r:id="rId18"/>
    <p:sldId id="265" r:id="rId19"/>
    <p:sldId id="266" r:id="rId20"/>
    <p:sldId id="267" r:id="rId21"/>
    <p:sldId id="268" r:id="rId22"/>
    <p:sldId id="269" r:id="rId23"/>
    <p:sldId id="280" r:id="rId24"/>
    <p:sldId id="291" r:id="rId25"/>
    <p:sldId id="292" r:id="rId26"/>
    <p:sldId id="293" r:id="rId27"/>
    <p:sldId id="281" r:id="rId28"/>
    <p:sldId id="271" r:id="rId29"/>
    <p:sldId id="295" r:id="rId30"/>
    <p:sldId id="296" r:id="rId31"/>
    <p:sldId id="299" r:id="rId32"/>
    <p:sldId id="298" r:id="rId33"/>
    <p:sldId id="300" r:id="rId34"/>
    <p:sldId id="283" r:id="rId35"/>
    <p:sldId id="275"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E7C47D-3F3E-4C5A-B709-FDB0EE0586F5}" v="275" dt="2024-03-22T14:55:34.1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2"/>
    <p:restoredTop sz="94699"/>
  </p:normalViewPr>
  <p:slideViewPr>
    <p:cSldViewPr snapToGrid="0">
      <p:cViewPr varScale="1">
        <p:scale>
          <a:sx n="128" d="100"/>
          <a:sy n="128" d="100"/>
        </p:scale>
        <p:origin x="212"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8BE7C47D-3F3E-4C5A-B709-FDB0EE0586F5}"/>
    <pc:docChg chg="undo custSel addSld delSld modSld sldOrd modMainMaster">
      <pc:chgData name="Chris Woodruff" userId="2dbf025665e4d94d" providerId="LiveId" clId="{8BE7C47D-3F3E-4C5A-B709-FDB0EE0586F5}" dt="2024-03-22T14:55:41.788" v="963" actId="1076"/>
      <pc:docMkLst>
        <pc:docMk/>
      </pc:docMkLst>
      <pc:sldChg chg="modSp del">
        <pc:chgData name="Chris Woodruff" userId="2dbf025665e4d94d" providerId="LiveId" clId="{8BE7C47D-3F3E-4C5A-B709-FDB0EE0586F5}" dt="2024-03-20T20:09:49.528" v="7" actId="47"/>
        <pc:sldMkLst>
          <pc:docMk/>
          <pc:sldMk cId="3372657888" sldId="256"/>
        </pc:sldMkLst>
        <pc:spChg chg="mod">
          <ac:chgData name="Chris Woodruff" userId="2dbf025665e4d94d" providerId="LiveId" clId="{8BE7C47D-3F3E-4C5A-B709-FDB0EE0586F5}" dt="2024-03-20T20:08:07.959" v="0"/>
          <ac:spMkLst>
            <pc:docMk/>
            <pc:sldMk cId="3372657888" sldId="256"/>
            <ac:spMk id="2" creationId="{04EE7D1A-4F8D-B310-AF0B-40ACE5DD1991}"/>
          </ac:spMkLst>
        </pc:spChg>
        <pc:spChg chg="mod">
          <ac:chgData name="Chris Woodruff" userId="2dbf025665e4d94d" providerId="LiveId" clId="{8BE7C47D-3F3E-4C5A-B709-FDB0EE0586F5}" dt="2024-03-20T20:08:07.959" v="0"/>
          <ac:spMkLst>
            <pc:docMk/>
            <pc:sldMk cId="3372657888" sldId="256"/>
            <ac:spMk id="3" creationId="{ED86314D-8686-E231-4B3D-5D1A6C83C5F7}"/>
          </ac:spMkLst>
        </pc:spChg>
      </pc:sldChg>
      <pc:sldChg chg="modSp del">
        <pc:chgData name="Chris Woodruff" userId="2dbf025665e4d94d" providerId="LiveId" clId="{8BE7C47D-3F3E-4C5A-B709-FDB0EE0586F5}" dt="2024-03-21T10:02:35.565" v="17" actId="2696"/>
        <pc:sldMkLst>
          <pc:docMk/>
          <pc:sldMk cId="2312991571" sldId="257"/>
        </pc:sldMkLst>
        <pc:spChg chg="mod">
          <ac:chgData name="Chris Woodruff" userId="2dbf025665e4d94d" providerId="LiveId" clId="{8BE7C47D-3F3E-4C5A-B709-FDB0EE0586F5}" dt="2024-03-20T20:08:07.959" v="0"/>
          <ac:spMkLst>
            <pc:docMk/>
            <pc:sldMk cId="2312991571" sldId="257"/>
            <ac:spMk id="4" creationId="{33B52F9B-54C8-E934-362C-B7F277860799}"/>
          </ac:spMkLst>
        </pc:spChg>
        <pc:spChg chg="mod">
          <ac:chgData name="Chris Woodruff" userId="2dbf025665e4d94d" providerId="LiveId" clId="{8BE7C47D-3F3E-4C5A-B709-FDB0EE0586F5}" dt="2024-03-20T20:08:07.959" v="0"/>
          <ac:spMkLst>
            <pc:docMk/>
            <pc:sldMk cId="2312991571" sldId="257"/>
            <ac:spMk id="5" creationId="{9074463F-E5FD-FBB8-4A81-C55933F61E14}"/>
          </ac:spMkLst>
        </pc:spChg>
        <pc:spChg chg="mod">
          <ac:chgData name="Chris Woodruff" userId="2dbf025665e4d94d" providerId="LiveId" clId="{8BE7C47D-3F3E-4C5A-B709-FDB0EE0586F5}" dt="2024-03-20T20:08:07.959" v="0"/>
          <ac:spMkLst>
            <pc:docMk/>
            <pc:sldMk cId="2312991571" sldId="257"/>
            <ac:spMk id="6" creationId="{9B3AA134-7AFE-AD7A-9FCC-EBD890B997E9}"/>
          </ac:spMkLst>
        </pc:spChg>
      </pc:sldChg>
      <pc:sldChg chg="modSp del">
        <pc:chgData name="Chris Woodruff" userId="2dbf025665e4d94d" providerId="LiveId" clId="{8BE7C47D-3F3E-4C5A-B709-FDB0EE0586F5}" dt="2024-03-21T10:03:05.639" v="25" actId="47"/>
        <pc:sldMkLst>
          <pc:docMk/>
          <pc:sldMk cId="2041258501" sldId="258"/>
        </pc:sldMkLst>
        <pc:spChg chg="mod">
          <ac:chgData name="Chris Woodruff" userId="2dbf025665e4d94d" providerId="LiveId" clId="{8BE7C47D-3F3E-4C5A-B709-FDB0EE0586F5}" dt="2024-03-20T20:08:07.959" v="0"/>
          <ac:spMkLst>
            <pc:docMk/>
            <pc:sldMk cId="2041258501" sldId="258"/>
            <ac:spMk id="5" creationId="{C9A150BE-9CF0-38FA-C057-BF6989A51A88}"/>
          </ac:spMkLst>
        </pc:spChg>
        <pc:spChg chg="mod">
          <ac:chgData name="Chris Woodruff" userId="2dbf025665e4d94d" providerId="LiveId" clId="{8BE7C47D-3F3E-4C5A-B709-FDB0EE0586F5}" dt="2024-03-20T20:08:07.959" v="0"/>
          <ac:spMkLst>
            <pc:docMk/>
            <pc:sldMk cId="2041258501" sldId="258"/>
            <ac:spMk id="6" creationId="{086F07F9-8560-2BC1-62F4-D237141C8E27}"/>
          </ac:spMkLst>
        </pc:spChg>
      </pc:sldChg>
      <pc:sldChg chg="modSp del">
        <pc:chgData name="Chris Woodruff" userId="2dbf025665e4d94d" providerId="LiveId" clId="{8BE7C47D-3F3E-4C5A-B709-FDB0EE0586F5}" dt="2024-03-21T10:03:20.945" v="29" actId="47"/>
        <pc:sldMkLst>
          <pc:docMk/>
          <pc:sldMk cId="1112856690" sldId="259"/>
        </pc:sldMkLst>
        <pc:spChg chg="mod">
          <ac:chgData name="Chris Woodruff" userId="2dbf025665e4d94d" providerId="LiveId" clId="{8BE7C47D-3F3E-4C5A-B709-FDB0EE0586F5}" dt="2024-03-20T20:08:07.959" v="0"/>
          <ac:spMkLst>
            <pc:docMk/>
            <pc:sldMk cId="1112856690" sldId="259"/>
            <ac:spMk id="2" creationId="{236EF1B6-BD7C-BC07-2D6F-2ABE3996339E}"/>
          </ac:spMkLst>
        </pc:spChg>
        <pc:spChg chg="mod">
          <ac:chgData name="Chris Woodruff" userId="2dbf025665e4d94d" providerId="LiveId" clId="{8BE7C47D-3F3E-4C5A-B709-FDB0EE0586F5}" dt="2024-03-20T20:08:07.959" v="0"/>
          <ac:spMkLst>
            <pc:docMk/>
            <pc:sldMk cId="1112856690" sldId="259"/>
            <ac:spMk id="3" creationId="{92CB3C06-971B-1615-0D89-A658B34017B7}"/>
          </ac:spMkLst>
        </pc:spChg>
      </pc:sldChg>
      <pc:sldChg chg="modSp del">
        <pc:chgData name="Chris Woodruff" userId="2dbf025665e4d94d" providerId="LiveId" clId="{8BE7C47D-3F3E-4C5A-B709-FDB0EE0586F5}" dt="2024-03-21T10:03:39.244" v="33" actId="47"/>
        <pc:sldMkLst>
          <pc:docMk/>
          <pc:sldMk cId="2322492046" sldId="260"/>
        </pc:sldMkLst>
        <pc:spChg chg="mod">
          <ac:chgData name="Chris Woodruff" userId="2dbf025665e4d94d" providerId="LiveId" clId="{8BE7C47D-3F3E-4C5A-B709-FDB0EE0586F5}" dt="2024-03-20T20:08:07.959" v="0"/>
          <ac:spMkLst>
            <pc:docMk/>
            <pc:sldMk cId="2322492046" sldId="260"/>
            <ac:spMk id="2" creationId="{ED14CBF7-9ADC-55E7-866E-44A4EBB08042}"/>
          </ac:spMkLst>
        </pc:spChg>
        <pc:spChg chg="mod">
          <ac:chgData name="Chris Woodruff" userId="2dbf025665e4d94d" providerId="LiveId" clId="{8BE7C47D-3F3E-4C5A-B709-FDB0EE0586F5}" dt="2024-03-20T20:08:07.959" v="0"/>
          <ac:spMkLst>
            <pc:docMk/>
            <pc:sldMk cId="2322492046" sldId="260"/>
            <ac:spMk id="3" creationId="{3DD8E8D0-996D-1E8D-21CA-8ACAFF0255BB}"/>
          </ac:spMkLst>
        </pc:spChg>
      </pc:sldChg>
      <pc:sldChg chg="modSp del">
        <pc:chgData name="Chris Woodruff" userId="2dbf025665e4d94d" providerId="LiveId" clId="{8BE7C47D-3F3E-4C5A-B709-FDB0EE0586F5}" dt="2024-03-21T10:04:07.777" v="37" actId="47"/>
        <pc:sldMkLst>
          <pc:docMk/>
          <pc:sldMk cId="3577181739" sldId="261"/>
        </pc:sldMkLst>
        <pc:spChg chg="mod">
          <ac:chgData name="Chris Woodruff" userId="2dbf025665e4d94d" providerId="LiveId" clId="{8BE7C47D-3F3E-4C5A-B709-FDB0EE0586F5}" dt="2024-03-20T20:08:07.959" v="0"/>
          <ac:spMkLst>
            <pc:docMk/>
            <pc:sldMk cId="3577181739" sldId="261"/>
            <ac:spMk id="2" creationId="{A2C42C95-DC96-2C1A-6B30-D15079E1BA2A}"/>
          </ac:spMkLst>
        </pc:spChg>
        <pc:spChg chg="mod">
          <ac:chgData name="Chris Woodruff" userId="2dbf025665e4d94d" providerId="LiveId" clId="{8BE7C47D-3F3E-4C5A-B709-FDB0EE0586F5}" dt="2024-03-20T20:08:07.959" v="0"/>
          <ac:spMkLst>
            <pc:docMk/>
            <pc:sldMk cId="3577181739" sldId="261"/>
            <ac:spMk id="3" creationId="{B822BD69-1C37-76A0-E75B-52C0025C48BF}"/>
          </ac:spMkLst>
        </pc:spChg>
      </pc:sldChg>
      <pc:sldChg chg="modSp add mod modAnim">
        <pc:chgData name="Chris Woodruff" userId="2dbf025665e4d94d" providerId="LiveId" clId="{8BE7C47D-3F3E-4C5A-B709-FDB0EE0586F5}" dt="2024-03-22T09:48:42.020" v="496"/>
        <pc:sldMkLst>
          <pc:docMk/>
          <pc:sldMk cId="0" sldId="262"/>
        </pc:sldMkLst>
        <pc:spChg chg="mod">
          <ac:chgData name="Chris Woodruff" userId="2dbf025665e4d94d" providerId="LiveId" clId="{8BE7C47D-3F3E-4C5A-B709-FDB0EE0586F5}" dt="2024-03-22T09:40:26.365" v="393" actId="20577"/>
          <ac:spMkLst>
            <pc:docMk/>
            <pc:sldMk cId="0" sldId="262"/>
            <ac:spMk id="255" creationId="{00000000-0000-0000-0000-000000000000}"/>
          </ac:spMkLst>
        </pc:spChg>
        <pc:spChg chg="mod">
          <ac:chgData name="Chris Woodruff" userId="2dbf025665e4d94d" providerId="LiveId" clId="{8BE7C47D-3F3E-4C5A-B709-FDB0EE0586F5}" dt="2024-03-22T09:41:06.497" v="400" actId="20577"/>
          <ac:spMkLst>
            <pc:docMk/>
            <pc:sldMk cId="0" sldId="262"/>
            <ac:spMk id="256" creationId="{00000000-0000-0000-0000-000000000000}"/>
          </ac:spMkLst>
        </pc:spChg>
        <pc:spChg chg="mod">
          <ac:chgData name="Chris Woodruff" userId="2dbf025665e4d94d" providerId="LiveId" clId="{8BE7C47D-3F3E-4C5A-B709-FDB0EE0586F5}" dt="2024-03-22T09:40:48.332" v="396" actId="403"/>
          <ac:spMkLst>
            <pc:docMk/>
            <pc:sldMk cId="0" sldId="262"/>
            <ac:spMk id="257" creationId="{00000000-0000-0000-0000-000000000000}"/>
          </ac:spMkLst>
        </pc:spChg>
        <pc:spChg chg="mod">
          <ac:chgData name="Chris Woodruff" userId="2dbf025665e4d94d" providerId="LiveId" clId="{8BE7C47D-3F3E-4C5A-B709-FDB0EE0586F5}" dt="2024-03-22T09:41:31.294" v="405" actId="403"/>
          <ac:spMkLst>
            <pc:docMk/>
            <pc:sldMk cId="0" sldId="262"/>
            <ac:spMk id="258" creationId="{00000000-0000-0000-0000-000000000000}"/>
          </ac:spMkLst>
        </pc:spChg>
        <pc:spChg chg="mod">
          <ac:chgData name="Chris Woodruff" userId="2dbf025665e4d94d" providerId="LiveId" clId="{8BE7C47D-3F3E-4C5A-B709-FDB0EE0586F5}" dt="2024-03-22T09:42:18.554" v="412" actId="403"/>
          <ac:spMkLst>
            <pc:docMk/>
            <pc:sldMk cId="0" sldId="262"/>
            <ac:spMk id="259" creationId="{00000000-0000-0000-0000-000000000000}"/>
          </ac:spMkLst>
        </pc:spChg>
        <pc:spChg chg="mod">
          <ac:chgData name="Chris Woodruff" userId="2dbf025665e4d94d" providerId="LiveId" clId="{8BE7C47D-3F3E-4C5A-B709-FDB0EE0586F5}" dt="2024-03-22T09:41:58.536" v="409" actId="20577"/>
          <ac:spMkLst>
            <pc:docMk/>
            <pc:sldMk cId="0" sldId="262"/>
            <ac:spMk id="260" creationId="{00000000-0000-0000-0000-000000000000}"/>
          </ac:spMkLst>
        </pc:spChg>
      </pc:sldChg>
      <pc:sldChg chg="modSp del">
        <pc:chgData name="Chris Woodruff" userId="2dbf025665e4d94d" providerId="LiveId" clId="{8BE7C47D-3F3E-4C5A-B709-FDB0EE0586F5}" dt="2024-03-21T10:04:20.110" v="39" actId="47"/>
        <pc:sldMkLst>
          <pc:docMk/>
          <pc:sldMk cId="1566271802" sldId="262"/>
        </pc:sldMkLst>
        <pc:spChg chg="mod">
          <ac:chgData name="Chris Woodruff" userId="2dbf025665e4d94d" providerId="LiveId" clId="{8BE7C47D-3F3E-4C5A-B709-FDB0EE0586F5}" dt="2024-03-20T20:08:07.959" v="0"/>
          <ac:spMkLst>
            <pc:docMk/>
            <pc:sldMk cId="1566271802" sldId="262"/>
            <ac:spMk id="2" creationId="{7FAF5D37-25F5-207A-2A01-D0A41D9D47D9}"/>
          </ac:spMkLst>
        </pc:spChg>
        <pc:spChg chg="mod">
          <ac:chgData name="Chris Woodruff" userId="2dbf025665e4d94d" providerId="LiveId" clId="{8BE7C47D-3F3E-4C5A-B709-FDB0EE0586F5}" dt="2024-03-20T20:08:07.959" v="0"/>
          <ac:spMkLst>
            <pc:docMk/>
            <pc:sldMk cId="1566271802" sldId="262"/>
            <ac:spMk id="3" creationId="{39C527F6-E5D0-4F2A-FDD2-EF9616D94EAB}"/>
          </ac:spMkLst>
        </pc:spChg>
      </pc:sldChg>
      <pc:sldChg chg="modSp del">
        <pc:chgData name="Chris Woodruff" userId="2dbf025665e4d94d" providerId="LiveId" clId="{8BE7C47D-3F3E-4C5A-B709-FDB0EE0586F5}" dt="2024-03-21T10:04:41.197" v="43" actId="47"/>
        <pc:sldMkLst>
          <pc:docMk/>
          <pc:sldMk cId="1944712076" sldId="263"/>
        </pc:sldMkLst>
        <pc:spChg chg="mod">
          <ac:chgData name="Chris Woodruff" userId="2dbf025665e4d94d" providerId="LiveId" clId="{8BE7C47D-3F3E-4C5A-B709-FDB0EE0586F5}" dt="2024-03-20T20:08:07.959" v="0"/>
          <ac:spMkLst>
            <pc:docMk/>
            <pc:sldMk cId="1944712076" sldId="263"/>
            <ac:spMk id="2" creationId="{30C071BA-7F10-8186-9D98-9ECE5E4FB860}"/>
          </ac:spMkLst>
        </pc:spChg>
        <pc:spChg chg="mod">
          <ac:chgData name="Chris Woodruff" userId="2dbf025665e4d94d" providerId="LiveId" clId="{8BE7C47D-3F3E-4C5A-B709-FDB0EE0586F5}" dt="2024-03-20T20:08:07.959" v="0"/>
          <ac:spMkLst>
            <pc:docMk/>
            <pc:sldMk cId="1944712076" sldId="263"/>
            <ac:spMk id="3" creationId="{61A51940-288B-4C94-A9ED-EE9EB15AF475}"/>
          </ac:spMkLst>
        </pc:spChg>
      </pc:sldChg>
      <pc:sldChg chg="modSp add mod modAnim">
        <pc:chgData name="Chris Woodruff" userId="2dbf025665e4d94d" providerId="LiveId" clId="{8BE7C47D-3F3E-4C5A-B709-FDB0EE0586F5}" dt="2024-03-22T10:44:51.029" v="845"/>
        <pc:sldMkLst>
          <pc:docMk/>
          <pc:sldMk cId="0" sldId="264"/>
        </pc:sldMkLst>
        <pc:spChg chg="mod">
          <ac:chgData name="Chris Woodruff" userId="2dbf025665e4d94d" providerId="LiveId" clId="{8BE7C47D-3F3E-4C5A-B709-FDB0EE0586F5}" dt="2024-03-22T09:37:11.334" v="385" actId="20577"/>
          <ac:spMkLst>
            <pc:docMk/>
            <pc:sldMk cId="0" sldId="264"/>
            <ac:spMk id="278" creationId="{00000000-0000-0000-0000-000000000000}"/>
          </ac:spMkLst>
        </pc:spChg>
        <pc:spChg chg="mod">
          <ac:chgData name="Chris Woodruff" userId="2dbf025665e4d94d" providerId="LiveId" clId="{8BE7C47D-3F3E-4C5A-B709-FDB0EE0586F5}" dt="2024-03-21T10:26:20.756" v="198" actId="1036"/>
          <ac:spMkLst>
            <pc:docMk/>
            <pc:sldMk cId="0" sldId="264"/>
            <ac:spMk id="279" creationId="{00000000-0000-0000-0000-000000000000}"/>
          </ac:spMkLst>
        </pc:spChg>
        <pc:spChg chg="mod">
          <ac:chgData name="Chris Woodruff" userId="2dbf025665e4d94d" providerId="LiveId" clId="{8BE7C47D-3F3E-4C5A-B709-FDB0EE0586F5}" dt="2024-03-21T10:26:20.756" v="198" actId="1036"/>
          <ac:spMkLst>
            <pc:docMk/>
            <pc:sldMk cId="0" sldId="264"/>
            <ac:spMk id="280" creationId="{00000000-0000-0000-0000-000000000000}"/>
          </ac:spMkLst>
        </pc:spChg>
        <pc:spChg chg="mod">
          <ac:chgData name="Chris Woodruff" userId="2dbf025665e4d94d" providerId="LiveId" clId="{8BE7C47D-3F3E-4C5A-B709-FDB0EE0586F5}" dt="2024-03-21T10:26:20.756" v="198" actId="1036"/>
          <ac:spMkLst>
            <pc:docMk/>
            <pc:sldMk cId="0" sldId="264"/>
            <ac:spMk id="281" creationId="{00000000-0000-0000-0000-000000000000}"/>
          </ac:spMkLst>
        </pc:spChg>
        <pc:spChg chg="mod">
          <ac:chgData name="Chris Woodruff" userId="2dbf025665e4d94d" providerId="LiveId" clId="{8BE7C47D-3F3E-4C5A-B709-FDB0EE0586F5}" dt="2024-03-21T10:26:20.756" v="198" actId="1036"/>
          <ac:spMkLst>
            <pc:docMk/>
            <pc:sldMk cId="0" sldId="264"/>
            <ac:spMk id="282" creationId="{00000000-0000-0000-0000-000000000000}"/>
          </ac:spMkLst>
        </pc:spChg>
        <pc:spChg chg="mod">
          <ac:chgData name="Chris Woodruff" userId="2dbf025665e4d94d" providerId="LiveId" clId="{8BE7C47D-3F3E-4C5A-B709-FDB0EE0586F5}" dt="2024-03-21T10:26:20.756" v="198" actId="1036"/>
          <ac:spMkLst>
            <pc:docMk/>
            <pc:sldMk cId="0" sldId="264"/>
            <ac:spMk id="283" creationId="{00000000-0000-0000-0000-000000000000}"/>
          </ac:spMkLst>
        </pc:spChg>
        <pc:spChg chg="mod">
          <ac:chgData name="Chris Woodruff" userId="2dbf025665e4d94d" providerId="LiveId" clId="{8BE7C47D-3F3E-4C5A-B709-FDB0EE0586F5}" dt="2024-03-21T10:26:20.756" v="198" actId="1036"/>
          <ac:spMkLst>
            <pc:docMk/>
            <pc:sldMk cId="0" sldId="264"/>
            <ac:spMk id="284" creationId="{00000000-0000-0000-0000-000000000000}"/>
          </ac:spMkLst>
        </pc:spChg>
        <pc:spChg chg="mod">
          <ac:chgData name="Chris Woodruff" userId="2dbf025665e4d94d" providerId="LiveId" clId="{8BE7C47D-3F3E-4C5A-B709-FDB0EE0586F5}" dt="2024-03-21T10:26:20.756" v="198" actId="1036"/>
          <ac:spMkLst>
            <pc:docMk/>
            <pc:sldMk cId="0" sldId="264"/>
            <ac:spMk id="285" creationId="{00000000-0000-0000-0000-000000000000}"/>
          </ac:spMkLst>
        </pc:spChg>
        <pc:spChg chg="mod">
          <ac:chgData name="Chris Woodruff" userId="2dbf025665e4d94d" providerId="LiveId" clId="{8BE7C47D-3F3E-4C5A-B709-FDB0EE0586F5}" dt="2024-03-21T10:26:20.756" v="198" actId="1036"/>
          <ac:spMkLst>
            <pc:docMk/>
            <pc:sldMk cId="0" sldId="264"/>
            <ac:spMk id="286" creationId="{00000000-0000-0000-0000-000000000000}"/>
          </ac:spMkLst>
        </pc:spChg>
        <pc:spChg chg="mod">
          <ac:chgData name="Chris Woodruff" userId="2dbf025665e4d94d" providerId="LiveId" clId="{8BE7C47D-3F3E-4C5A-B709-FDB0EE0586F5}" dt="2024-03-21T10:26:20.756" v="198" actId="1036"/>
          <ac:spMkLst>
            <pc:docMk/>
            <pc:sldMk cId="0" sldId="264"/>
            <ac:spMk id="287" creationId="{00000000-0000-0000-0000-000000000000}"/>
          </ac:spMkLst>
        </pc:spChg>
        <pc:spChg chg="mod">
          <ac:chgData name="Chris Woodruff" userId="2dbf025665e4d94d" providerId="LiveId" clId="{8BE7C47D-3F3E-4C5A-B709-FDB0EE0586F5}" dt="2024-03-21T10:26:20.756" v="198" actId="1036"/>
          <ac:spMkLst>
            <pc:docMk/>
            <pc:sldMk cId="0" sldId="264"/>
            <ac:spMk id="288" creationId="{00000000-0000-0000-0000-000000000000}"/>
          </ac:spMkLst>
        </pc:spChg>
        <pc:spChg chg="mod">
          <ac:chgData name="Chris Woodruff" userId="2dbf025665e4d94d" providerId="LiveId" clId="{8BE7C47D-3F3E-4C5A-B709-FDB0EE0586F5}" dt="2024-03-21T10:26:20.756" v="198" actId="1036"/>
          <ac:spMkLst>
            <pc:docMk/>
            <pc:sldMk cId="0" sldId="264"/>
            <ac:spMk id="289" creationId="{00000000-0000-0000-0000-000000000000}"/>
          </ac:spMkLst>
        </pc:spChg>
        <pc:spChg chg="mod">
          <ac:chgData name="Chris Woodruff" userId="2dbf025665e4d94d" providerId="LiveId" clId="{8BE7C47D-3F3E-4C5A-B709-FDB0EE0586F5}" dt="2024-03-21T10:26:20.756" v="198" actId="1036"/>
          <ac:spMkLst>
            <pc:docMk/>
            <pc:sldMk cId="0" sldId="264"/>
            <ac:spMk id="290" creationId="{00000000-0000-0000-0000-000000000000}"/>
          </ac:spMkLst>
        </pc:spChg>
      </pc:sldChg>
      <pc:sldChg chg="modSp del">
        <pc:chgData name="Chris Woodruff" userId="2dbf025665e4d94d" providerId="LiveId" clId="{8BE7C47D-3F3E-4C5A-B709-FDB0EE0586F5}" dt="2024-03-21T10:05:21.958" v="54" actId="47"/>
        <pc:sldMkLst>
          <pc:docMk/>
          <pc:sldMk cId="3463693303" sldId="264"/>
        </pc:sldMkLst>
        <pc:spChg chg="mod">
          <ac:chgData name="Chris Woodruff" userId="2dbf025665e4d94d" providerId="LiveId" clId="{8BE7C47D-3F3E-4C5A-B709-FDB0EE0586F5}" dt="2024-03-20T20:08:07.959" v="0"/>
          <ac:spMkLst>
            <pc:docMk/>
            <pc:sldMk cId="3463693303" sldId="264"/>
            <ac:spMk id="2" creationId="{B59DF556-DCDA-5D25-960E-3C86DD40D248}"/>
          </ac:spMkLst>
        </pc:spChg>
        <pc:spChg chg="mod">
          <ac:chgData name="Chris Woodruff" userId="2dbf025665e4d94d" providerId="LiveId" clId="{8BE7C47D-3F3E-4C5A-B709-FDB0EE0586F5}" dt="2024-03-20T20:08:07.959" v="0"/>
          <ac:spMkLst>
            <pc:docMk/>
            <pc:sldMk cId="3463693303" sldId="264"/>
            <ac:spMk id="3" creationId="{635C18DB-1EFF-5041-4DB2-81FF0989975F}"/>
          </ac:spMkLst>
        </pc:spChg>
      </pc:sldChg>
      <pc:sldChg chg="add">
        <pc:chgData name="Chris Woodruff" userId="2dbf025665e4d94d" providerId="LiveId" clId="{8BE7C47D-3F3E-4C5A-B709-FDB0EE0586F5}" dt="2024-03-22T10:22:26.577" v="737"/>
        <pc:sldMkLst>
          <pc:docMk/>
          <pc:sldMk cId="180034325" sldId="265"/>
        </pc:sldMkLst>
      </pc:sldChg>
      <pc:sldChg chg="del">
        <pc:chgData name="Chris Woodruff" userId="2dbf025665e4d94d" providerId="LiveId" clId="{8BE7C47D-3F3E-4C5A-B709-FDB0EE0586F5}" dt="2024-03-22T10:22:20.264" v="736" actId="2696"/>
        <pc:sldMkLst>
          <pc:docMk/>
          <pc:sldMk cId="908245409" sldId="265"/>
        </pc:sldMkLst>
      </pc:sldChg>
      <pc:sldChg chg="add">
        <pc:chgData name="Chris Woodruff" userId="2dbf025665e4d94d" providerId="LiveId" clId="{8BE7C47D-3F3E-4C5A-B709-FDB0EE0586F5}" dt="2024-03-22T10:22:26.577" v="737"/>
        <pc:sldMkLst>
          <pc:docMk/>
          <pc:sldMk cId="2097715345" sldId="266"/>
        </pc:sldMkLst>
      </pc:sldChg>
      <pc:sldChg chg="del">
        <pc:chgData name="Chris Woodruff" userId="2dbf025665e4d94d" providerId="LiveId" clId="{8BE7C47D-3F3E-4C5A-B709-FDB0EE0586F5}" dt="2024-03-22T10:22:20.264" v="736" actId="2696"/>
        <pc:sldMkLst>
          <pc:docMk/>
          <pc:sldMk cId="3622761764" sldId="266"/>
        </pc:sldMkLst>
      </pc:sldChg>
      <pc:sldChg chg="add">
        <pc:chgData name="Chris Woodruff" userId="2dbf025665e4d94d" providerId="LiveId" clId="{8BE7C47D-3F3E-4C5A-B709-FDB0EE0586F5}" dt="2024-03-22T10:22:26.577" v="737"/>
        <pc:sldMkLst>
          <pc:docMk/>
          <pc:sldMk cId="2144853392" sldId="267"/>
        </pc:sldMkLst>
      </pc:sldChg>
      <pc:sldChg chg="del">
        <pc:chgData name="Chris Woodruff" userId="2dbf025665e4d94d" providerId="LiveId" clId="{8BE7C47D-3F3E-4C5A-B709-FDB0EE0586F5}" dt="2024-03-22T10:22:20.264" v="736" actId="2696"/>
        <pc:sldMkLst>
          <pc:docMk/>
          <pc:sldMk cId="2148215587" sldId="267"/>
        </pc:sldMkLst>
      </pc:sldChg>
      <pc:sldChg chg="del">
        <pc:chgData name="Chris Woodruff" userId="2dbf025665e4d94d" providerId="LiveId" clId="{8BE7C47D-3F3E-4C5A-B709-FDB0EE0586F5}" dt="2024-03-22T10:22:20.264" v="736" actId="2696"/>
        <pc:sldMkLst>
          <pc:docMk/>
          <pc:sldMk cId="488357790" sldId="268"/>
        </pc:sldMkLst>
      </pc:sldChg>
      <pc:sldChg chg="add">
        <pc:chgData name="Chris Woodruff" userId="2dbf025665e4d94d" providerId="LiveId" clId="{8BE7C47D-3F3E-4C5A-B709-FDB0EE0586F5}" dt="2024-03-22T10:22:26.577" v="737"/>
        <pc:sldMkLst>
          <pc:docMk/>
          <pc:sldMk cId="3684026137" sldId="268"/>
        </pc:sldMkLst>
      </pc:sldChg>
      <pc:sldChg chg="del">
        <pc:chgData name="Chris Woodruff" userId="2dbf025665e4d94d" providerId="LiveId" clId="{8BE7C47D-3F3E-4C5A-B709-FDB0EE0586F5}" dt="2024-03-22T10:22:20.264" v="736" actId="2696"/>
        <pc:sldMkLst>
          <pc:docMk/>
          <pc:sldMk cId="609337518" sldId="269"/>
        </pc:sldMkLst>
      </pc:sldChg>
      <pc:sldChg chg="add">
        <pc:chgData name="Chris Woodruff" userId="2dbf025665e4d94d" providerId="LiveId" clId="{8BE7C47D-3F3E-4C5A-B709-FDB0EE0586F5}" dt="2024-03-22T10:22:26.577" v="737"/>
        <pc:sldMkLst>
          <pc:docMk/>
          <pc:sldMk cId="1899516995" sldId="269"/>
        </pc:sldMkLst>
      </pc:sldChg>
      <pc:sldChg chg="modSp mod">
        <pc:chgData name="Chris Woodruff" userId="2dbf025665e4d94d" providerId="LiveId" clId="{8BE7C47D-3F3E-4C5A-B709-FDB0EE0586F5}" dt="2024-03-20T20:09:43.705" v="6" actId="14100"/>
        <pc:sldMkLst>
          <pc:docMk/>
          <pc:sldMk cId="0" sldId="270"/>
        </pc:sldMkLst>
        <pc:spChg chg="mod">
          <ac:chgData name="Chris Woodruff" userId="2dbf025665e4d94d" providerId="LiveId" clId="{8BE7C47D-3F3E-4C5A-B709-FDB0EE0586F5}" dt="2024-03-20T20:09:30.444" v="4"/>
          <ac:spMkLst>
            <pc:docMk/>
            <pc:sldMk cId="0" sldId="270"/>
            <ac:spMk id="186" creationId="{00000000-0000-0000-0000-000000000000}"/>
          </ac:spMkLst>
        </pc:spChg>
        <pc:spChg chg="mod">
          <ac:chgData name="Chris Woodruff" userId="2dbf025665e4d94d" providerId="LiveId" clId="{8BE7C47D-3F3E-4C5A-B709-FDB0EE0586F5}" dt="2024-03-20T20:09:43.705" v="6" actId="14100"/>
          <ac:spMkLst>
            <pc:docMk/>
            <pc:sldMk cId="0" sldId="270"/>
            <ac:spMk id="187" creationId="{00000000-0000-0000-0000-000000000000}"/>
          </ac:spMkLst>
        </pc:spChg>
      </pc:sldChg>
      <pc:sldChg chg="delSp modSp add del mod ord modNotes">
        <pc:chgData name="Chris Woodruff" userId="2dbf025665e4d94d" providerId="LiveId" clId="{8BE7C47D-3F3E-4C5A-B709-FDB0EE0586F5}" dt="2024-03-22T10:20:21.840" v="735"/>
        <pc:sldMkLst>
          <pc:docMk/>
          <pc:sldMk cId="0" sldId="271"/>
        </pc:sldMkLst>
        <pc:spChg chg="mod">
          <ac:chgData name="Chris Woodruff" userId="2dbf025665e4d94d" providerId="LiveId" clId="{8BE7C47D-3F3E-4C5A-B709-FDB0EE0586F5}" dt="2024-03-22T09:55:29.646" v="550" actId="20577"/>
          <ac:spMkLst>
            <pc:docMk/>
            <pc:sldMk cId="0" sldId="271"/>
            <ac:spMk id="362" creationId="{00000000-0000-0000-0000-000000000000}"/>
          </ac:spMkLst>
        </pc:spChg>
        <pc:spChg chg="mod">
          <ac:chgData name="Chris Woodruff" userId="2dbf025665e4d94d" providerId="LiveId" clId="{8BE7C47D-3F3E-4C5A-B709-FDB0EE0586F5}" dt="2024-03-22T09:54:23.637" v="546" actId="14100"/>
          <ac:spMkLst>
            <pc:docMk/>
            <pc:sldMk cId="0" sldId="271"/>
            <ac:spMk id="365" creationId="{00000000-0000-0000-0000-000000000000}"/>
          </ac:spMkLst>
        </pc:spChg>
        <pc:spChg chg="mod">
          <ac:chgData name="Chris Woodruff" userId="2dbf025665e4d94d" providerId="LiveId" clId="{8BE7C47D-3F3E-4C5A-B709-FDB0EE0586F5}" dt="2024-03-22T10:00:40.346" v="561" actId="14100"/>
          <ac:spMkLst>
            <pc:docMk/>
            <pc:sldMk cId="0" sldId="271"/>
            <ac:spMk id="368" creationId="{00000000-0000-0000-0000-000000000000}"/>
          </ac:spMkLst>
        </pc:spChg>
        <pc:spChg chg="mod">
          <ac:chgData name="Chris Woodruff" userId="2dbf025665e4d94d" providerId="LiveId" clId="{8BE7C47D-3F3E-4C5A-B709-FDB0EE0586F5}" dt="2024-03-22T10:01:32.299" v="569" actId="14100"/>
          <ac:spMkLst>
            <pc:docMk/>
            <pc:sldMk cId="0" sldId="271"/>
            <ac:spMk id="371" creationId="{00000000-0000-0000-0000-000000000000}"/>
          </ac:spMkLst>
        </pc:spChg>
        <pc:spChg chg="mod">
          <ac:chgData name="Chris Woodruff" userId="2dbf025665e4d94d" providerId="LiveId" clId="{8BE7C47D-3F3E-4C5A-B709-FDB0EE0586F5}" dt="2024-03-22T10:02:31.983" v="575" actId="20577"/>
          <ac:spMkLst>
            <pc:docMk/>
            <pc:sldMk cId="0" sldId="271"/>
            <ac:spMk id="376" creationId="{00000000-0000-0000-0000-000000000000}"/>
          </ac:spMkLst>
        </pc:spChg>
        <pc:spChg chg="del">
          <ac:chgData name="Chris Woodruff" userId="2dbf025665e4d94d" providerId="LiveId" clId="{8BE7C47D-3F3E-4C5A-B709-FDB0EE0586F5}" dt="2024-03-22T09:53:05.187" v="514" actId="478"/>
          <ac:spMkLst>
            <pc:docMk/>
            <pc:sldMk cId="0" sldId="271"/>
            <ac:spMk id="377" creationId="{00000000-0000-0000-0000-000000000000}"/>
          </ac:spMkLst>
        </pc:spChg>
        <pc:spChg chg="del">
          <ac:chgData name="Chris Woodruff" userId="2dbf025665e4d94d" providerId="LiveId" clId="{8BE7C47D-3F3E-4C5A-B709-FDB0EE0586F5}" dt="2024-03-22T09:54:04.521" v="543" actId="478"/>
          <ac:spMkLst>
            <pc:docMk/>
            <pc:sldMk cId="0" sldId="271"/>
            <ac:spMk id="378" creationId="{00000000-0000-0000-0000-000000000000}"/>
          </ac:spMkLst>
        </pc:spChg>
        <pc:spChg chg="del">
          <ac:chgData name="Chris Woodruff" userId="2dbf025665e4d94d" providerId="LiveId" clId="{8BE7C47D-3F3E-4C5A-B709-FDB0EE0586F5}" dt="2024-03-22T09:54:07.560" v="544" actId="478"/>
          <ac:spMkLst>
            <pc:docMk/>
            <pc:sldMk cId="0" sldId="271"/>
            <ac:spMk id="379" creationId="{00000000-0000-0000-0000-000000000000}"/>
          </ac:spMkLst>
        </pc:spChg>
        <pc:spChg chg="del">
          <ac:chgData name="Chris Woodruff" userId="2dbf025665e4d94d" providerId="LiveId" clId="{8BE7C47D-3F3E-4C5A-B709-FDB0EE0586F5}" dt="2024-03-22T09:54:28.341" v="547" actId="478"/>
          <ac:spMkLst>
            <pc:docMk/>
            <pc:sldMk cId="0" sldId="271"/>
            <ac:spMk id="380" creationId="{00000000-0000-0000-0000-000000000000}"/>
          </ac:spMkLst>
        </pc:spChg>
        <pc:spChg chg="mod">
          <ac:chgData name="Chris Woodruff" userId="2dbf025665e4d94d" providerId="LiveId" clId="{8BE7C47D-3F3E-4C5A-B709-FDB0EE0586F5}" dt="2024-03-22T10:01:13.626" v="565" actId="1076"/>
          <ac:spMkLst>
            <pc:docMk/>
            <pc:sldMk cId="0" sldId="271"/>
            <ac:spMk id="383" creationId="{00000000-0000-0000-0000-000000000000}"/>
          </ac:spMkLst>
        </pc:spChg>
        <pc:cxnChg chg="mod">
          <ac:chgData name="Chris Woodruff" userId="2dbf025665e4d94d" providerId="LiveId" clId="{8BE7C47D-3F3E-4C5A-B709-FDB0EE0586F5}" dt="2024-03-22T09:53:16.992" v="516" actId="14100"/>
          <ac:cxnSpMkLst>
            <pc:docMk/>
            <pc:sldMk cId="0" sldId="271"/>
            <ac:cxnSpMk id="360" creationId="{00000000-0000-0000-0000-000000000000}"/>
          </ac:cxnSpMkLst>
        </pc:cxnChg>
        <pc:cxnChg chg="mod">
          <ac:chgData name="Chris Woodruff" userId="2dbf025665e4d94d" providerId="LiveId" clId="{8BE7C47D-3F3E-4C5A-B709-FDB0EE0586F5}" dt="2024-03-22T09:54:23.637" v="546" actId="14100"/>
          <ac:cxnSpMkLst>
            <pc:docMk/>
            <pc:sldMk cId="0" sldId="271"/>
            <ac:cxnSpMk id="363" creationId="{00000000-0000-0000-0000-000000000000}"/>
          </ac:cxnSpMkLst>
        </pc:cxnChg>
        <pc:cxnChg chg="mod">
          <ac:chgData name="Chris Woodruff" userId="2dbf025665e4d94d" providerId="LiveId" clId="{8BE7C47D-3F3E-4C5A-B709-FDB0EE0586F5}" dt="2024-03-22T10:00:40.346" v="561" actId="14100"/>
          <ac:cxnSpMkLst>
            <pc:docMk/>
            <pc:sldMk cId="0" sldId="271"/>
            <ac:cxnSpMk id="366" creationId="{00000000-0000-0000-0000-000000000000}"/>
          </ac:cxnSpMkLst>
        </pc:cxnChg>
        <pc:cxnChg chg="mod">
          <ac:chgData name="Chris Woodruff" userId="2dbf025665e4d94d" providerId="LiveId" clId="{8BE7C47D-3F3E-4C5A-B709-FDB0EE0586F5}" dt="2024-03-22T10:01:32.299" v="569" actId="14100"/>
          <ac:cxnSpMkLst>
            <pc:docMk/>
            <pc:sldMk cId="0" sldId="271"/>
            <ac:cxnSpMk id="369" creationId="{00000000-0000-0000-0000-000000000000}"/>
          </ac:cxnSpMkLst>
        </pc:cxnChg>
        <pc:cxnChg chg="mod">
          <ac:chgData name="Chris Woodruff" userId="2dbf025665e4d94d" providerId="LiveId" clId="{8BE7C47D-3F3E-4C5A-B709-FDB0EE0586F5}" dt="2024-03-22T10:01:22.939" v="567" actId="14100"/>
          <ac:cxnSpMkLst>
            <pc:docMk/>
            <pc:sldMk cId="0" sldId="271"/>
            <ac:cxnSpMk id="374" creationId="{00000000-0000-0000-0000-000000000000}"/>
          </ac:cxnSpMkLst>
        </pc:cxnChg>
      </pc:sldChg>
      <pc:sldChg chg="del">
        <pc:chgData name="Chris Woodruff" userId="2dbf025665e4d94d" providerId="LiveId" clId="{8BE7C47D-3F3E-4C5A-B709-FDB0EE0586F5}" dt="2024-03-21T10:02:30.376" v="16" actId="2696"/>
        <pc:sldMkLst>
          <pc:docMk/>
          <pc:sldMk cId="0" sldId="272"/>
        </pc:sldMkLst>
      </pc:sldChg>
      <pc:sldChg chg="addSp delSp modSp mod">
        <pc:chgData name="Chris Woodruff" userId="2dbf025665e4d94d" providerId="LiveId" clId="{8BE7C47D-3F3E-4C5A-B709-FDB0EE0586F5}" dt="2024-03-22T14:55:41.788" v="963" actId="1076"/>
        <pc:sldMkLst>
          <pc:docMk/>
          <pc:sldMk cId="0" sldId="275"/>
        </pc:sldMkLst>
        <pc:spChg chg="mod">
          <ac:chgData name="Chris Woodruff" userId="2dbf025665e4d94d" providerId="LiveId" clId="{8BE7C47D-3F3E-4C5A-B709-FDB0EE0586F5}" dt="2024-03-22T10:25:05.051" v="815" actId="20577"/>
          <ac:spMkLst>
            <pc:docMk/>
            <pc:sldMk cId="0" sldId="275"/>
            <ac:spMk id="433" creationId="{00000000-0000-0000-0000-000000000000}"/>
          </ac:spMkLst>
        </pc:spChg>
        <pc:grpChg chg="del">
          <ac:chgData name="Chris Woodruff" userId="2dbf025665e4d94d" providerId="LiveId" clId="{8BE7C47D-3F3E-4C5A-B709-FDB0EE0586F5}" dt="2024-03-22T10:24:38.929" v="769" actId="478"/>
          <ac:grpSpMkLst>
            <pc:docMk/>
            <pc:sldMk cId="0" sldId="275"/>
            <ac:grpSpMk id="437" creationId="{00000000-0000-0000-0000-000000000000}"/>
          </ac:grpSpMkLst>
        </pc:grpChg>
        <pc:grpChg chg="del">
          <ac:chgData name="Chris Woodruff" userId="2dbf025665e4d94d" providerId="LiveId" clId="{8BE7C47D-3F3E-4C5A-B709-FDB0EE0586F5}" dt="2024-03-22T10:24:38.929" v="769" actId="478"/>
          <ac:grpSpMkLst>
            <pc:docMk/>
            <pc:sldMk cId="0" sldId="275"/>
            <ac:grpSpMk id="440" creationId="{00000000-0000-0000-0000-000000000000}"/>
          </ac:grpSpMkLst>
        </pc:grpChg>
        <pc:grpChg chg="del">
          <ac:chgData name="Chris Woodruff" userId="2dbf025665e4d94d" providerId="LiveId" clId="{8BE7C47D-3F3E-4C5A-B709-FDB0EE0586F5}" dt="2024-03-22T10:24:38.929" v="769" actId="478"/>
          <ac:grpSpMkLst>
            <pc:docMk/>
            <pc:sldMk cId="0" sldId="275"/>
            <ac:grpSpMk id="445" creationId="{00000000-0000-0000-0000-000000000000}"/>
          </ac:grpSpMkLst>
        </pc:grpChg>
        <pc:picChg chg="add mod">
          <ac:chgData name="Chris Woodruff" userId="2dbf025665e4d94d" providerId="LiveId" clId="{8BE7C47D-3F3E-4C5A-B709-FDB0EE0586F5}" dt="2024-03-22T14:55:41.788" v="963" actId="1076"/>
          <ac:picMkLst>
            <pc:docMk/>
            <pc:sldMk cId="0" sldId="275"/>
            <ac:picMk id="3" creationId="{D0B03251-F7EF-53B6-4F50-389FF9C79D0B}"/>
          </ac:picMkLst>
        </pc:picChg>
      </pc:sldChg>
      <pc:sldChg chg="addSp modSp mod">
        <pc:chgData name="Chris Woodruff" userId="2dbf025665e4d94d" providerId="LiveId" clId="{8BE7C47D-3F3E-4C5A-B709-FDB0EE0586F5}" dt="2024-03-22T10:41:19.012" v="836" actId="403"/>
        <pc:sldMkLst>
          <pc:docMk/>
          <pc:sldMk cId="0" sldId="276"/>
        </pc:sldMkLst>
        <pc:spChg chg="mod">
          <ac:chgData name="Chris Woodruff" userId="2dbf025665e4d94d" providerId="LiveId" clId="{8BE7C47D-3F3E-4C5A-B709-FDB0EE0586F5}" dt="2024-03-21T11:20:29.253" v="235" actId="20577"/>
          <ac:spMkLst>
            <pc:docMk/>
            <pc:sldMk cId="0" sldId="276"/>
            <ac:spMk id="223" creationId="{00000000-0000-0000-0000-000000000000}"/>
          </ac:spMkLst>
        </pc:spChg>
        <pc:spChg chg="mod">
          <ac:chgData name="Chris Woodruff" userId="2dbf025665e4d94d" providerId="LiveId" clId="{8BE7C47D-3F3E-4C5A-B709-FDB0EE0586F5}" dt="2024-03-22T10:41:19.012" v="836" actId="403"/>
          <ac:spMkLst>
            <pc:docMk/>
            <pc:sldMk cId="0" sldId="276"/>
            <ac:spMk id="224" creationId="{00000000-0000-0000-0000-000000000000}"/>
          </ac:spMkLst>
        </pc:spChg>
        <pc:picChg chg="add mod">
          <ac:chgData name="Chris Woodruff" userId="2dbf025665e4d94d" providerId="LiveId" clId="{8BE7C47D-3F3E-4C5A-B709-FDB0EE0586F5}" dt="2024-03-22T10:41:12.638" v="834" actId="1076"/>
          <ac:picMkLst>
            <pc:docMk/>
            <pc:sldMk cId="0" sldId="276"/>
            <ac:picMk id="3" creationId="{5177222D-2D41-79A9-14AE-BCB8AECF6ACE}"/>
          </ac:picMkLst>
        </pc:picChg>
      </pc:sldChg>
      <pc:sldChg chg="modSp add mod">
        <pc:chgData name="Chris Woodruff" userId="2dbf025665e4d94d" providerId="LiveId" clId="{8BE7C47D-3F3E-4C5A-B709-FDB0EE0586F5}" dt="2024-03-21T10:02:57.123" v="24" actId="404"/>
        <pc:sldMkLst>
          <pc:docMk/>
          <pc:sldMk cId="2665223147" sldId="277"/>
        </pc:sldMkLst>
        <pc:spChg chg="mod">
          <ac:chgData name="Chris Woodruff" userId="2dbf025665e4d94d" providerId="LiveId" clId="{8BE7C47D-3F3E-4C5A-B709-FDB0EE0586F5}" dt="2024-03-21T10:02:57.123" v="24" actId="404"/>
          <ac:spMkLst>
            <pc:docMk/>
            <pc:sldMk cId="2665223147" sldId="277"/>
            <ac:spMk id="231" creationId="{00000000-0000-0000-0000-000000000000}"/>
          </ac:spMkLst>
        </pc:spChg>
      </pc:sldChg>
      <pc:sldChg chg="add del setBg modNotes">
        <pc:chgData name="Chris Woodruff" userId="2dbf025665e4d94d" providerId="LiveId" clId="{8BE7C47D-3F3E-4C5A-B709-FDB0EE0586F5}" dt="2024-03-20T20:08:48.168" v="3"/>
        <pc:sldMkLst>
          <pc:docMk/>
          <pc:sldMk cId="1884583845" sldId="278"/>
        </pc:sldMkLst>
        <pc:spChg chg="mod">
          <ac:chgData name="Chris Woodruff" userId="2dbf025665e4d94d" providerId="LiveId" clId="{8BE7C47D-3F3E-4C5A-B709-FDB0EE0586F5}" dt="2024-03-21T10:17:38.550" v="127" actId="403"/>
          <ac:spMkLst>
            <pc:docMk/>
            <pc:sldMk cId="1884583845" sldId="278"/>
            <ac:spMk id="231" creationId="{00000000-0000-0000-0000-000000000000}"/>
          </ac:spMkLst>
        </pc:spChg>
        <pc:spChg chg="mod">
          <ac:chgData name="Chris Woodruff" userId="2dbf025665e4d94d" providerId="LiveId" clId="{8BE7C47D-3F3E-4C5A-B709-FDB0EE0586F5}" dt="2024-03-21T10:03:15.342" v="27" actId="20577"/>
          <ac:spMkLst>
            <pc:docMk/>
            <pc:sldMk cId="1884583845" sldId="278"/>
            <ac:spMk id="232" creationId="{00000000-0000-0000-0000-000000000000}"/>
          </ac:spMkLst>
        </pc:spChg>
      </pc:sldChg>
      <pc:sldChg chg="modSp add mod">
        <pc:chgData name="Chris Woodruff" userId="2dbf025665e4d94d" providerId="LiveId" clId="{8BE7C47D-3F3E-4C5A-B709-FDB0EE0586F5}" dt="2024-03-21T10:17:58.927" v="131" actId="404"/>
        <pc:sldMkLst>
          <pc:docMk/>
          <pc:sldMk cId="3781561660" sldId="279"/>
        </pc:sldMkLst>
        <pc:spChg chg="mod">
          <ac:chgData name="Chris Woodruff" userId="2dbf025665e4d94d" providerId="LiveId" clId="{8BE7C47D-3F3E-4C5A-B709-FDB0EE0586F5}" dt="2024-03-21T10:17:58.927" v="131" actId="404"/>
          <ac:spMkLst>
            <pc:docMk/>
            <pc:sldMk cId="3781561660" sldId="279"/>
            <ac:spMk id="231" creationId="{00000000-0000-0000-0000-000000000000}"/>
          </ac:spMkLst>
        </pc:spChg>
        <pc:spChg chg="mod">
          <ac:chgData name="Chris Woodruff" userId="2dbf025665e4d94d" providerId="LiveId" clId="{8BE7C47D-3F3E-4C5A-B709-FDB0EE0586F5}" dt="2024-03-21T10:03:36.367" v="32" actId="20577"/>
          <ac:spMkLst>
            <pc:docMk/>
            <pc:sldMk cId="3781561660" sldId="279"/>
            <ac:spMk id="232" creationId="{00000000-0000-0000-0000-000000000000}"/>
          </ac:spMkLst>
        </pc:spChg>
      </pc:sldChg>
      <pc:sldChg chg="modSp add mod">
        <pc:chgData name="Chris Woodruff" userId="2dbf025665e4d94d" providerId="LiveId" clId="{8BE7C47D-3F3E-4C5A-B709-FDB0EE0586F5}" dt="2024-03-21T10:18:35.024" v="132"/>
        <pc:sldMkLst>
          <pc:docMk/>
          <pc:sldMk cId="4128488386" sldId="280"/>
        </pc:sldMkLst>
        <pc:spChg chg="mod">
          <ac:chgData name="Chris Woodruff" userId="2dbf025665e4d94d" providerId="LiveId" clId="{8BE7C47D-3F3E-4C5A-B709-FDB0EE0586F5}" dt="2024-03-21T10:18:35.024" v="132"/>
          <ac:spMkLst>
            <pc:docMk/>
            <pc:sldMk cId="4128488386" sldId="280"/>
            <ac:spMk id="231" creationId="{00000000-0000-0000-0000-000000000000}"/>
          </ac:spMkLst>
        </pc:spChg>
        <pc:spChg chg="mod">
          <ac:chgData name="Chris Woodruff" userId="2dbf025665e4d94d" providerId="LiveId" clId="{8BE7C47D-3F3E-4C5A-B709-FDB0EE0586F5}" dt="2024-03-21T10:04:04.379" v="36" actId="20577"/>
          <ac:spMkLst>
            <pc:docMk/>
            <pc:sldMk cId="4128488386" sldId="280"/>
            <ac:spMk id="232" creationId="{00000000-0000-0000-0000-000000000000}"/>
          </ac:spMkLst>
        </pc:spChg>
      </pc:sldChg>
      <pc:sldChg chg="modSp add mod">
        <pc:chgData name="Chris Woodruff" userId="2dbf025665e4d94d" providerId="LiveId" clId="{8BE7C47D-3F3E-4C5A-B709-FDB0EE0586F5}" dt="2024-03-22T10:19:59.113" v="733" actId="14100"/>
        <pc:sldMkLst>
          <pc:docMk/>
          <pc:sldMk cId="3766582900" sldId="281"/>
        </pc:sldMkLst>
        <pc:spChg chg="mod">
          <ac:chgData name="Chris Woodruff" userId="2dbf025665e4d94d" providerId="LiveId" clId="{8BE7C47D-3F3E-4C5A-B709-FDB0EE0586F5}" dt="2024-03-22T10:19:59.113" v="733" actId="14100"/>
          <ac:spMkLst>
            <pc:docMk/>
            <pc:sldMk cId="3766582900" sldId="281"/>
            <ac:spMk id="231" creationId="{00000000-0000-0000-0000-000000000000}"/>
          </ac:spMkLst>
        </pc:spChg>
        <pc:spChg chg="mod">
          <ac:chgData name="Chris Woodruff" userId="2dbf025665e4d94d" providerId="LiveId" clId="{8BE7C47D-3F3E-4C5A-B709-FDB0EE0586F5}" dt="2024-03-21T10:04:56.859" v="45" actId="20577"/>
          <ac:spMkLst>
            <pc:docMk/>
            <pc:sldMk cId="3766582900" sldId="281"/>
            <ac:spMk id="232" creationId="{00000000-0000-0000-0000-000000000000}"/>
          </ac:spMkLst>
        </pc:spChg>
      </pc:sldChg>
      <pc:sldChg chg="addSp delSp modSp add mod ord modAnim modNotes">
        <pc:chgData name="Chris Woodruff" userId="2dbf025665e4d94d" providerId="LiveId" clId="{8BE7C47D-3F3E-4C5A-B709-FDB0EE0586F5}" dt="2024-03-22T10:43:27.619" v="839"/>
        <pc:sldMkLst>
          <pc:docMk/>
          <pc:sldMk cId="0" sldId="282"/>
        </pc:sldMkLst>
        <pc:spChg chg="add del mod">
          <ac:chgData name="Chris Woodruff" userId="2dbf025665e4d94d" providerId="LiveId" clId="{8BE7C47D-3F3E-4C5A-B709-FDB0EE0586F5}" dt="2024-03-21T11:18:52.362" v="209" actId="478"/>
          <ac:spMkLst>
            <pc:docMk/>
            <pc:sldMk cId="0" sldId="282"/>
            <ac:spMk id="3" creationId="{4BAA4044-5604-3F86-A8DD-BEEB642451AC}"/>
          </ac:spMkLst>
        </pc:spChg>
        <pc:spChg chg="add del mod">
          <ac:chgData name="Chris Woodruff" userId="2dbf025665e4d94d" providerId="LiveId" clId="{8BE7C47D-3F3E-4C5A-B709-FDB0EE0586F5}" dt="2024-03-21T11:19:45.343" v="218" actId="478"/>
          <ac:spMkLst>
            <pc:docMk/>
            <pc:sldMk cId="0" sldId="282"/>
            <ac:spMk id="5" creationId="{B58F3723-C504-93C4-8879-38E73B17691D}"/>
          </ac:spMkLst>
        </pc:spChg>
        <pc:spChg chg="add del mod">
          <ac:chgData name="Chris Woodruff" userId="2dbf025665e4d94d" providerId="LiveId" clId="{8BE7C47D-3F3E-4C5A-B709-FDB0EE0586F5}" dt="2024-03-21T11:19:51.188" v="220" actId="478"/>
          <ac:spMkLst>
            <pc:docMk/>
            <pc:sldMk cId="0" sldId="282"/>
            <ac:spMk id="7" creationId="{649BF0A1-46D4-1F00-875B-485F93F52946}"/>
          </ac:spMkLst>
        </pc:spChg>
        <pc:spChg chg="del mod">
          <ac:chgData name="Chris Woodruff" userId="2dbf025665e4d94d" providerId="LiveId" clId="{8BE7C47D-3F3E-4C5A-B709-FDB0EE0586F5}" dt="2024-03-21T11:19:43.425" v="217" actId="478"/>
          <ac:spMkLst>
            <pc:docMk/>
            <pc:sldMk cId="0" sldId="282"/>
            <ac:spMk id="306" creationId="{00000000-0000-0000-0000-000000000000}"/>
          </ac:spMkLst>
        </pc:spChg>
        <pc:spChg chg="mod">
          <ac:chgData name="Chris Woodruff" userId="2dbf025665e4d94d" providerId="LiveId" clId="{8BE7C47D-3F3E-4C5A-B709-FDB0EE0586F5}" dt="2024-03-21T11:19:24.292" v="212" actId="404"/>
          <ac:spMkLst>
            <pc:docMk/>
            <pc:sldMk cId="0" sldId="282"/>
            <ac:spMk id="307" creationId="{00000000-0000-0000-0000-000000000000}"/>
          </ac:spMkLst>
        </pc:spChg>
        <pc:spChg chg="mod">
          <ac:chgData name="Chris Woodruff" userId="2dbf025665e4d94d" providerId="LiveId" clId="{8BE7C47D-3F3E-4C5A-B709-FDB0EE0586F5}" dt="2024-03-21T11:18:39.716" v="207" actId="404"/>
          <ac:spMkLst>
            <pc:docMk/>
            <pc:sldMk cId="0" sldId="282"/>
            <ac:spMk id="308" creationId="{00000000-0000-0000-0000-000000000000}"/>
          </ac:spMkLst>
        </pc:spChg>
        <pc:spChg chg="del">
          <ac:chgData name="Chris Woodruff" userId="2dbf025665e4d94d" providerId="LiveId" clId="{8BE7C47D-3F3E-4C5A-B709-FDB0EE0586F5}" dt="2024-03-21T11:18:49.797" v="208" actId="478"/>
          <ac:spMkLst>
            <pc:docMk/>
            <pc:sldMk cId="0" sldId="282"/>
            <ac:spMk id="309" creationId="{00000000-0000-0000-0000-000000000000}"/>
          </ac:spMkLst>
        </pc:spChg>
        <pc:spChg chg="mod">
          <ac:chgData name="Chris Woodruff" userId="2dbf025665e4d94d" providerId="LiveId" clId="{8BE7C47D-3F3E-4C5A-B709-FDB0EE0586F5}" dt="2024-03-21T11:19:39.123" v="215" actId="404"/>
          <ac:spMkLst>
            <pc:docMk/>
            <pc:sldMk cId="0" sldId="282"/>
            <ac:spMk id="310" creationId="{00000000-0000-0000-0000-000000000000}"/>
          </ac:spMkLst>
        </pc:spChg>
        <pc:spChg chg="del">
          <ac:chgData name="Chris Woodruff" userId="2dbf025665e4d94d" providerId="LiveId" clId="{8BE7C47D-3F3E-4C5A-B709-FDB0EE0586F5}" dt="2024-03-21T11:19:49.364" v="219" actId="478"/>
          <ac:spMkLst>
            <pc:docMk/>
            <pc:sldMk cId="0" sldId="282"/>
            <ac:spMk id="311" creationId="{00000000-0000-0000-0000-000000000000}"/>
          </ac:spMkLst>
        </pc:spChg>
      </pc:sldChg>
      <pc:sldChg chg="modSp add del mod">
        <pc:chgData name="Chris Woodruff" userId="2dbf025665e4d94d" providerId="LiveId" clId="{8BE7C47D-3F3E-4C5A-B709-FDB0EE0586F5}" dt="2024-03-21T10:43:10.251" v="199" actId="47"/>
        <pc:sldMkLst>
          <pc:docMk/>
          <pc:sldMk cId="3060555676" sldId="282"/>
        </pc:sldMkLst>
        <pc:spChg chg="mod">
          <ac:chgData name="Chris Woodruff" userId="2dbf025665e4d94d" providerId="LiveId" clId="{8BE7C47D-3F3E-4C5A-B709-FDB0EE0586F5}" dt="2024-03-21T10:20:09.580" v="136"/>
          <ac:spMkLst>
            <pc:docMk/>
            <pc:sldMk cId="3060555676" sldId="282"/>
            <ac:spMk id="231" creationId="{00000000-0000-0000-0000-000000000000}"/>
          </ac:spMkLst>
        </pc:spChg>
        <pc:spChg chg="mod">
          <ac:chgData name="Chris Woodruff" userId="2dbf025665e4d94d" providerId="LiveId" clId="{8BE7C47D-3F3E-4C5A-B709-FDB0EE0586F5}" dt="2024-03-21T10:05:01.336" v="47" actId="20577"/>
          <ac:spMkLst>
            <pc:docMk/>
            <pc:sldMk cId="3060555676" sldId="282"/>
            <ac:spMk id="232" creationId="{00000000-0000-0000-0000-000000000000}"/>
          </ac:spMkLst>
        </pc:spChg>
      </pc:sldChg>
      <pc:sldChg chg="new del">
        <pc:chgData name="Chris Woodruff" userId="2dbf025665e4d94d" providerId="LiveId" clId="{8BE7C47D-3F3E-4C5A-B709-FDB0EE0586F5}" dt="2024-03-21T11:18:02.093" v="201" actId="47"/>
        <pc:sldMkLst>
          <pc:docMk/>
          <pc:sldMk cId="3443922863" sldId="282"/>
        </pc:sldMkLst>
      </pc:sldChg>
      <pc:sldChg chg="modSp add del mod">
        <pc:chgData name="Chris Woodruff" userId="2dbf025665e4d94d" providerId="LiveId" clId="{8BE7C47D-3F3E-4C5A-B709-FDB0EE0586F5}" dt="2024-03-21T10:20:16.610" v="137" actId="47"/>
        <pc:sldMkLst>
          <pc:docMk/>
          <pc:sldMk cId="1827917101" sldId="283"/>
        </pc:sldMkLst>
        <pc:spChg chg="mod">
          <ac:chgData name="Chris Woodruff" userId="2dbf025665e4d94d" providerId="LiveId" clId="{8BE7C47D-3F3E-4C5A-B709-FDB0EE0586F5}" dt="2024-03-21T10:05:15.182" v="51" actId="404"/>
          <ac:spMkLst>
            <pc:docMk/>
            <pc:sldMk cId="1827917101" sldId="283"/>
            <ac:spMk id="231" creationId="{00000000-0000-0000-0000-000000000000}"/>
          </ac:spMkLst>
        </pc:spChg>
        <pc:spChg chg="mod">
          <ac:chgData name="Chris Woodruff" userId="2dbf025665e4d94d" providerId="LiveId" clId="{8BE7C47D-3F3E-4C5A-B709-FDB0EE0586F5}" dt="2024-03-21T10:05:18.888" v="53" actId="20577"/>
          <ac:spMkLst>
            <pc:docMk/>
            <pc:sldMk cId="1827917101" sldId="283"/>
            <ac:spMk id="232" creationId="{00000000-0000-0000-0000-000000000000}"/>
          </ac:spMkLst>
        </pc:spChg>
      </pc:sldChg>
      <pc:sldChg chg="add">
        <pc:chgData name="Chris Woodruff" userId="2dbf025665e4d94d" providerId="LiveId" clId="{8BE7C47D-3F3E-4C5A-B709-FDB0EE0586F5}" dt="2024-03-21T11:20:12.096" v="221"/>
        <pc:sldMkLst>
          <pc:docMk/>
          <pc:sldMk cId="3081375722" sldId="283"/>
        </pc:sldMkLst>
      </pc:sldChg>
      <pc:sldChg chg="delSp del mod">
        <pc:chgData name="Chris Woodruff" userId="2dbf025665e4d94d" providerId="LiveId" clId="{8BE7C47D-3F3E-4C5A-B709-FDB0EE0586F5}" dt="2024-03-22T09:37:52.025" v="386" actId="47"/>
        <pc:sldMkLst>
          <pc:docMk/>
          <pc:sldMk cId="0" sldId="284"/>
        </pc:sldMkLst>
        <pc:picChg chg="del">
          <ac:chgData name="Chris Woodruff" userId="2dbf025665e4d94d" providerId="LiveId" clId="{8BE7C47D-3F3E-4C5A-B709-FDB0EE0586F5}" dt="2024-03-21T11:30:55.170" v="334" actId="478"/>
          <ac:picMkLst>
            <pc:docMk/>
            <pc:sldMk cId="0" sldId="284"/>
            <ac:picMk id="349" creationId="{00000000-0000-0000-0000-000000000000}"/>
          </ac:picMkLst>
        </pc:picChg>
      </pc:sldChg>
      <pc:sldChg chg="new del">
        <pc:chgData name="Chris Woodruff" userId="2dbf025665e4d94d" providerId="LiveId" clId="{8BE7C47D-3F3E-4C5A-B709-FDB0EE0586F5}" dt="2024-03-21T11:30:22.224" v="333" actId="2696"/>
        <pc:sldMkLst>
          <pc:docMk/>
          <pc:sldMk cId="1626167683" sldId="284"/>
        </pc:sldMkLst>
      </pc:sldChg>
      <pc:sldChg chg="modSp add del mod">
        <pc:chgData name="Chris Woodruff" userId="2dbf025665e4d94d" providerId="LiveId" clId="{8BE7C47D-3F3E-4C5A-B709-FDB0EE0586F5}" dt="2024-03-21T10:20:16.610" v="137" actId="47"/>
        <pc:sldMkLst>
          <pc:docMk/>
          <pc:sldMk cId="2337838203" sldId="284"/>
        </pc:sldMkLst>
        <pc:spChg chg="mod">
          <ac:chgData name="Chris Woodruff" userId="2dbf025665e4d94d" providerId="LiveId" clId="{8BE7C47D-3F3E-4C5A-B709-FDB0EE0586F5}" dt="2024-03-21T10:05:32.464" v="56" actId="20577"/>
          <ac:spMkLst>
            <pc:docMk/>
            <pc:sldMk cId="2337838203" sldId="284"/>
            <ac:spMk id="232" creationId="{00000000-0000-0000-0000-000000000000}"/>
          </ac:spMkLst>
        </pc:spChg>
      </pc:sldChg>
      <pc:sldChg chg="addSp delSp modSp add del mod">
        <pc:chgData name="Chris Woodruff" userId="2dbf025665e4d94d" providerId="LiveId" clId="{8BE7C47D-3F3E-4C5A-B709-FDB0EE0586F5}" dt="2024-03-21T11:33:17.837" v="377" actId="478"/>
        <pc:sldMkLst>
          <pc:docMk/>
          <pc:sldMk cId="0" sldId="285"/>
        </pc:sldMkLst>
        <pc:spChg chg="mod">
          <ac:chgData name="Chris Woodruff" userId="2dbf025665e4d94d" providerId="LiveId" clId="{8BE7C47D-3F3E-4C5A-B709-FDB0EE0586F5}" dt="2024-03-21T11:32:56.692" v="374" actId="20577"/>
          <ac:spMkLst>
            <pc:docMk/>
            <pc:sldMk cId="0" sldId="285"/>
            <ac:spMk id="341" creationId="{00000000-0000-0000-0000-000000000000}"/>
          </ac:spMkLst>
        </pc:spChg>
        <pc:spChg chg="del">
          <ac:chgData name="Chris Woodruff" userId="2dbf025665e4d94d" providerId="LiveId" clId="{8BE7C47D-3F3E-4C5A-B709-FDB0EE0586F5}" dt="2024-03-21T11:31:43.681" v="344" actId="478"/>
          <ac:spMkLst>
            <pc:docMk/>
            <pc:sldMk cId="0" sldId="285"/>
            <ac:spMk id="342" creationId="{00000000-0000-0000-0000-000000000000}"/>
          </ac:spMkLst>
        </pc:spChg>
        <pc:spChg chg="del mod">
          <ac:chgData name="Chris Woodruff" userId="2dbf025665e4d94d" providerId="LiveId" clId="{8BE7C47D-3F3E-4C5A-B709-FDB0EE0586F5}" dt="2024-03-21T11:33:17.837" v="377" actId="478"/>
          <ac:spMkLst>
            <pc:docMk/>
            <pc:sldMk cId="0" sldId="285"/>
            <ac:spMk id="343" creationId="{00000000-0000-0000-0000-000000000000}"/>
          </ac:spMkLst>
        </pc:spChg>
        <pc:spChg chg="del">
          <ac:chgData name="Chris Woodruff" userId="2dbf025665e4d94d" providerId="LiveId" clId="{8BE7C47D-3F3E-4C5A-B709-FDB0EE0586F5}" dt="2024-03-21T11:33:17.837" v="377" actId="478"/>
          <ac:spMkLst>
            <pc:docMk/>
            <pc:sldMk cId="0" sldId="285"/>
            <ac:spMk id="344" creationId="{00000000-0000-0000-0000-000000000000}"/>
          </ac:spMkLst>
        </pc:spChg>
        <pc:spChg chg="del">
          <ac:chgData name="Chris Woodruff" userId="2dbf025665e4d94d" providerId="LiveId" clId="{8BE7C47D-3F3E-4C5A-B709-FDB0EE0586F5}" dt="2024-03-21T11:33:06.009" v="375" actId="478"/>
          <ac:spMkLst>
            <pc:docMk/>
            <pc:sldMk cId="0" sldId="285"/>
            <ac:spMk id="345" creationId="{00000000-0000-0000-0000-000000000000}"/>
          </ac:spMkLst>
        </pc:spChg>
        <pc:spChg chg="del">
          <ac:chgData name="Chris Woodruff" userId="2dbf025665e4d94d" providerId="LiveId" clId="{8BE7C47D-3F3E-4C5A-B709-FDB0EE0586F5}" dt="2024-03-21T11:33:17.837" v="377" actId="478"/>
          <ac:spMkLst>
            <pc:docMk/>
            <pc:sldMk cId="0" sldId="285"/>
            <ac:spMk id="346" creationId="{00000000-0000-0000-0000-000000000000}"/>
          </ac:spMkLst>
        </pc:spChg>
        <pc:spChg chg="del">
          <ac:chgData name="Chris Woodruff" userId="2dbf025665e4d94d" providerId="LiveId" clId="{8BE7C47D-3F3E-4C5A-B709-FDB0EE0586F5}" dt="2024-03-21T11:33:17.837" v="377" actId="478"/>
          <ac:spMkLst>
            <pc:docMk/>
            <pc:sldMk cId="0" sldId="285"/>
            <ac:spMk id="347" creationId="{00000000-0000-0000-0000-000000000000}"/>
          </ac:spMkLst>
        </pc:spChg>
        <pc:spChg chg="del">
          <ac:chgData name="Chris Woodruff" userId="2dbf025665e4d94d" providerId="LiveId" clId="{8BE7C47D-3F3E-4C5A-B709-FDB0EE0586F5}" dt="2024-03-21T11:33:06.009" v="375" actId="478"/>
          <ac:spMkLst>
            <pc:docMk/>
            <pc:sldMk cId="0" sldId="285"/>
            <ac:spMk id="348" creationId="{00000000-0000-0000-0000-000000000000}"/>
          </ac:spMkLst>
        </pc:spChg>
        <pc:picChg chg="del">
          <ac:chgData name="Chris Woodruff" userId="2dbf025665e4d94d" providerId="LiveId" clId="{8BE7C47D-3F3E-4C5A-B709-FDB0EE0586F5}" dt="2024-03-21T11:31:12.549" v="338" actId="478"/>
          <ac:picMkLst>
            <pc:docMk/>
            <pc:sldMk cId="0" sldId="285"/>
            <ac:picMk id="349" creationId="{00000000-0000-0000-0000-000000000000}"/>
          </ac:picMkLst>
        </pc:picChg>
        <pc:picChg chg="add mod">
          <ac:chgData name="Chris Woodruff" userId="2dbf025665e4d94d" providerId="LiveId" clId="{8BE7C47D-3F3E-4C5A-B709-FDB0EE0586F5}" dt="2024-03-21T11:32:02.054" v="348" actId="1076"/>
          <ac:picMkLst>
            <pc:docMk/>
            <pc:sldMk cId="0" sldId="285"/>
            <ac:picMk id="1026" creationId="{9FEAEFDE-FD81-1EE5-7353-77593AA49944}"/>
          </ac:picMkLst>
        </pc:picChg>
      </pc:sldChg>
      <pc:sldChg chg="modSp add mod modAnim">
        <pc:chgData name="Chris Woodruff" userId="2dbf025665e4d94d" providerId="LiveId" clId="{8BE7C47D-3F3E-4C5A-B709-FDB0EE0586F5}" dt="2024-03-22T09:49:00.634" v="499"/>
        <pc:sldMkLst>
          <pc:docMk/>
          <pc:sldMk cId="0" sldId="286"/>
        </pc:sldMkLst>
        <pc:spChg chg="mod">
          <ac:chgData name="Chris Woodruff" userId="2dbf025665e4d94d" providerId="LiveId" clId="{8BE7C47D-3F3E-4C5A-B709-FDB0EE0586F5}" dt="2024-03-22T09:42:44.497" v="419" actId="20577"/>
          <ac:spMkLst>
            <pc:docMk/>
            <pc:sldMk cId="0" sldId="286"/>
            <ac:spMk id="254" creationId="{00000000-0000-0000-0000-000000000000}"/>
          </ac:spMkLst>
        </pc:spChg>
        <pc:spChg chg="mod">
          <ac:chgData name="Chris Woodruff" userId="2dbf025665e4d94d" providerId="LiveId" clId="{8BE7C47D-3F3E-4C5A-B709-FDB0EE0586F5}" dt="2024-03-22T09:42:52.720" v="423" actId="20577"/>
          <ac:spMkLst>
            <pc:docMk/>
            <pc:sldMk cId="0" sldId="286"/>
            <ac:spMk id="255" creationId="{00000000-0000-0000-0000-000000000000}"/>
          </ac:spMkLst>
        </pc:spChg>
        <pc:spChg chg="mod">
          <ac:chgData name="Chris Woodruff" userId="2dbf025665e4d94d" providerId="LiveId" clId="{8BE7C47D-3F3E-4C5A-B709-FDB0EE0586F5}" dt="2024-03-22T09:43:25.935" v="430" actId="20577"/>
          <ac:spMkLst>
            <pc:docMk/>
            <pc:sldMk cId="0" sldId="286"/>
            <ac:spMk id="256" creationId="{00000000-0000-0000-0000-000000000000}"/>
          </ac:spMkLst>
        </pc:spChg>
        <pc:spChg chg="mod">
          <ac:chgData name="Chris Woodruff" userId="2dbf025665e4d94d" providerId="LiveId" clId="{8BE7C47D-3F3E-4C5A-B709-FDB0EE0586F5}" dt="2024-03-22T09:43:11.857" v="426" actId="403"/>
          <ac:spMkLst>
            <pc:docMk/>
            <pc:sldMk cId="0" sldId="286"/>
            <ac:spMk id="257" creationId="{00000000-0000-0000-0000-000000000000}"/>
          </ac:spMkLst>
        </pc:spChg>
        <pc:spChg chg="mod">
          <ac:chgData name="Chris Woodruff" userId="2dbf025665e4d94d" providerId="LiveId" clId="{8BE7C47D-3F3E-4C5A-B709-FDB0EE0586F5}" dt="2024-03-22T09:43:50.173" v="433" actId="403"/>
          <ac:spMkLst>
            <pc:docMk/>
            <pc:sldMk cId="0" sldId="286"/>
            <ac:spMk id="258" creationId="{00000000-0000-0000-0000-000000000000}"/>
          </ac:spMkLst>
        </pc:spChg>
        <pc:spChg chg="mod">
          <ac:chgData name="Chris Woodruff" userId="2dbf025665e4d94d" providerId="LiveId" clId="{8BE7C47D-3F3E-4C5A-B709-FDB0EE0586F5}" dt="2024-03-22T09:44:48.824" v="442" actId="403"/>
          <ac:spMkLst>
            <pc:docMk/>
            <pc:sldMk cId="0" sldId="286"/>
            <ac:spMk id="259" creationId="{00000000-0000-0000-0000-000000000000}"/>
          </ac:spMkLst>
        </pc:spChg>
        <pc:spChg chg="mod">
          <ac:chgData name="Chris Woodruff" userId="2dbf025665e4d94d" providerId="LiveId" clId="{8BE7C47D-3F3E-4C5A-B709-FDB0EE0586F5}" dt="2024-03-22T09:44:28.866" v="439" actId="404"/>
          <ac:spMkLst>
            <pc:docMk/>
            <pc:sldMk cId="0" sldId="286"/>
            <ac:spMk id="260" creationId="{00000000-0000-0000-0000-000000000000}"/>
          </ac:spMkLst>
        </pc:spChg>
      </pc:sldChg>
      <pc:sldChg chg="modSp add mod modAnim">
        <pc:chgData name="Chris Woodruff" userId="2dbf025665e4d94d" providerId="LiveId" clId="{8BE7C47D-3F3E-4C5A-B709-FDB0EE0586F5}" dt="2024-03-22T09:49:27.291" v="502"/>
        <pc:sldMkLst>
          <pc:docMk/>
          <pc:sldMk cId="0" sldId="287"/>
        </pc:sldMkLst>
        <pc:spChg chg="mod">
          <ac:chgData name="Chris Woodruff" userId="2dbf025665e4d94d" providerId="LiveId" clId="{8BE7C47D-3F3E-4C5A-B709-FDB0EE0586F5}" dt="2024-03-22T09:45:26.874" v="450" actId="20577"/>
          <ac:spMkLst>
            <pc:docMk/>
            <pc:sldMk cId="0" sldId="287"/>
            <ac:spMk id="254" creationId="{00000000-0000-0000-0000-000000000000}"/>
          </ac:spMkLst>
        </pc:spChg>
        <pc:spChg chg="mod">
          <ac:chgData name="Chris Woodruff" userId="2dbf025665e4d94d" providerId="LiveId" clId="{8BE7C47D-3F3E-4C5A-B709-FDB0EE0586F5}" dt="2024-03-22T09:45:43.157" v="455" actId="404"/>
          <ac:spMkLst>
            <pc:docMk/>
            <pc:sldMk cId="0" sldId="287"/>
            <ac:spMk id="255" creationId="{00000000-0000-0000-0000-000000000000}"/>
          </ac:spMkLst>
        </pc:spChg>
        <pc:spChg chg="mod">
          <ac:chgData name="Chris Woodruff" userId="2dbf025665e4d94d" providerId="LiveId" clId="{8BE7C47D-3F3E-4C5A-B709-FDB0EE0586F5}" dt="2024-03-22T09:46:54.359" v="481" actId="20577"/>
          <ac:spMkLst>
            <pc:docMk/>
            <pc:sldMk cId="0" sldId="287"/>
            <ac:spMk id="256" creationId="{00000000-0000-0000-0000-000000000000}"/>
          </ac:spMkLst>
        </pc:spChg>
        <pc:spChg chg="mod">
          <ac:chgData name="Chris Woodruff" userId="2dbf025665e4d94d" providerId="LiveId" clId="{8BE7C47D-3F3E-4C5A-B709-FDB0EE0586F5}" dt="2024-03-22T09:46:03.344" v="458" actId="403"/>
          <ac:spMkLst>
            <pc:docMk/>
            <pc:sldMk cId="0" sldId="287"/>
            <ac:spMk id="257" creationId="{00000000-0000-0000-0000-000000000000}"/>
          </ac:spMkLst>
        </pc:spChg>
        <pc:spChg chg="mod">
          <ac:chgData name="Chris Woodruff" userId="2dbf025665e4d94d" providerId="LiveId" clId="{8BE7C47D-3F3E-4C5A-B709-FDB0EE0586F5}" dt="2024-03-22T09:47:24.818" v="484" actId="403"/>
          <ac:spMkLst>
            <pc:docMk/>
            <pc:sldMk cId="0" sldId="287"/>
            <ac:spMk id="258" creationId="{00000000-0000-0000-0000-000000000000}"/>
          </ac:spMkLst>
        </pc:spChg>
        <pc:spChg chg="mod">
          <ac:chgData name="Chris Woodruff" userId="2dbf025665e4d94d" providerId="LiveId" clId="{8BE7C47D-3F3E-4C5A-B709-FDB0EE0586F5}" dt="2024-03-22T09:48:12.940" v="493" actId="403"/>
          <ac:spMkLst>
            <pc:docMk/>
            <pc:sldMk cId="0" sldId="287"/>
            <ac:spMk id="259" creationId="{00000000-0000-0000-0000-000000000000}"/>
          </ac:spMkLst>
        </pc:spChg>
        <pc:spChg chg="mod">
          <ac:chgData name="Chris Woodruff" userId="2dbf025665e4d94d" providerId="LiveId" clId="{8BE7C47D-3F3E-4C5A-B709-FDB0EE0586F5}" dt="2024-03-22T09:47:53.598" v="490" actId="20577"/>
          <ac:spMkLst>
            <pc:docMk/>
            <pc:sldMk cId="0" sldId="287"/>
            <ac:spMk id="260" creationId="{00000000-0000-0000-0000-000000000000}"/>
          </ac:spMkLst>
        </pc:spChg>
      </pc:sldChg>
      <pc:sldChg chg="modSp add modAnim">
        <pc:chgData name="Chris Woodruff" userId="2dbf025665e4d94d" providerId="LiveId" clId="{8BE7C47D-3F3E-4C5A-B709-FDB0EE0586F5}" dt="2024-03-22T10:06:08.990" v="593"/>
        <pc:sldMkLst>
          <pc:docMk/>
          <pc:sldMk cId="4193209884" sldId="288"/>
        </pc:sldMkLst>
        <pc:spChg chg="mod">
          <ac:chgData name="Chris Woodruff" userId="2dbf025665e4d94d" providerId="LiveId" clId="{8BE7C47D-3F3E-4C5A-B709-FDB0EE0586F5}" dt="2024-03-22T10:04:08.039" v="577"/>
          <ac:spMkLst>
            <pc:docMk/>
            <pc:sldMk cId="4193209884" sldId="288"/>
            <ac:spMk id="255" creationId="{00000000-0000-0000-0000-000000000000}"/>
          </ac:spMkLst>
        </pc:spChg>
        <pc:spChg chg="mod">
          <ac:chgData name="Chris Woodruff" userId="2dbf025665e4d94d" providerId="LiveId" clId="{8BE7C47D-3F3E-4C5A-B709-FDB0EE0586F5}" dt="2024-03-22T10:04:51.670" v="584" actId="404"/>
          <ac:spMkLst>
            <pc:docMk/>
            <pc:sldMk cId="4193209884" sldId="288"/>
            <ac:spMk id="256" creationId="{00000000-0000-0000-0000-000000000000}"/>
          </ac:spMkLst>
        </pc:spChg>
        <pc:spChg chg="mod">
          <ac:chgData name="Chris Woodruff" userId="2dbf025665e4d94d" providerId="LiveId" clId="{8BE7C47D-3F3E-4C5A-B709-FDB0EE0586F5}" dt="2024-03-22T10:04:27.960" v="579"/>
          <ac:spMkLst>
            <pc:docMk/>
            <pc:sldMk cId="4193209884" sldId="288"/>
            <ac:spMk id="257" creationId="{00000000-0000-0000-0000-000000000000}"/>
          </ac:spMkLst>
        </pc:spChg>
        <pc:spChg chg="mod">
          <ac:chgData name="Chris Woodruff" userId="2dbf025665e4d94d" providerId="LiveId" clId="{8BE7C47D-3F3E-4C5A-B709-FDB0EE0586F5}" dt="2024-03-22T10:05:29.937" v="586"/>
          <ac:spMkLst>
            <pc:docMk/>
            <pc:sldMk cId="4193209884" sldId="288"/>
            <ac:spMk id="258" creationId="{00000000-0000-0000-0000-000000000000}"/>
          </ac:spMkLst>
        </pc:spChg>
        <pc:spChg chg="mod">
          <ac:chgData name="Chris Woodruff" userId="2dbf025665e4d94d" providerId="LiveId" clId="{8BE7C47D-3F3E-4C5A-B709-FDB0EE0586F5}" dt="2024-03-22T10:06:08.990" v="593"/>
          <ac:spMkLst>
            <pc:docMk/>
            <pc:sldMk cId="4193209884" sldId="288"/>
            <ac:spMk id="259" creationId="{00000000-0000-0000-0000-000000000000}"/>
          </ac:spMkLst>
        </pc:spChg>
        <pc:spChg chg="mod">
          <ac:chgData name="Chris Woodruff" userId="2dbf025665e4d94d" providerId="LiveId" clId="{8BE7C47D-3F3E-4C5A-B709-FDB0EE0586F5}" dt="2024-03-22T10:05:51.164" v="591" actId="404"/>
          <ac:spMkLst>
            <pc:docMk/>
            <pc:sldMk cId="4193209884" sldId="288"/>
            <ac:spMk id="260" creationId="{00000000-0000-0000-0000-000000000000}"/>
          </ac:spMkLst>
        </pc:spChg>
      </pc:sldChg>
      <pc:sldChg chg="modSp add modAnim">
        <pc:chgData name="Chris Woodruff" userId="2dbf025665e4d94d" providerId="LiveId" clId="{8BE7C47D-3F3E-4C5A-B709-FDB0EE0586F5}" dt="2024-03-22T10:07:32.194" v="606"/>
        <pc:sldMkLst>
          <pc:docMk/>
          <pc:sldMk cId="2917144538" sldId="289"/>
        </pc:sldMkLst>
        <pc:spChg chg="mod">
          <ac:chgData name="Chris Woodruff" userId="2dbf025665e4d94d" providerId="LiveId" clId="{8BE7C47D-3F3E-4C5A-B709-FDB0EE0586F5}" dt="2024-03-22T10:06:28.188" v="597" actId="20577"/>
          <ac:spMkLst>
            <pc:docMk/>
            <pc:sldMk cId="2917144538" sldId="289"/>
            <ac:spMk id="255" creationId="{00000000-0000-0000-0000-000000000000}"/>
          </ac:spMkLst>
        </pc:spChg>
        <pc:spChg chg="mod">
          <ac:chgData name="Chris Woodruff" userId="2dbf025665e4d94d" providerId="LiveId" clId="{8BE7C47D-3F3E-4C5A-B709-FDB0EE0586F5}" dt="2024-03-22T10:06:44.334" v="599"/>
          <ac:spMkLst>
            <pc:docMk/>
            <pc:sldMk cId="2917144538" sldId="289"/>
            <ac:spMk id="257" creationId="{00000000-0000-0000-0000-000000000000}"/>
          </ac:spMkLst>
        </pc:spChg>
        <pc:spChg chg="mod">
          <ac:chgData name="Chris Woodruff" userId="2dbf025665e4d94d" providerId="LiveId" clId="{8BE7C47D-3F3E-4C5A-B709-FDB0EE0586F5}" dt="2024-03-22T10:07:32.194" v="606"/>
          <ac:spMkLst>
            <pc:docMk/>
            <pc:sldMk cId="2917144538" sldId="289"/>
            <ac:spMk id="259" creationId="{00000000-0000-0000-0000-000000000000}"/>
          </ac:spMkLst>
        </pc:spChg>
        <pc:spChg chg="mod">
          <ac:chgData name="Chris Woodruff" userId="2dbf025665e4d94d" providerId="LiveId" clId="{8BE7C47D-3F3E-4C5A-B709-FDB0EE0586F5}" dt="2024-03-22T10:07:16.568" v="604" actId="403"/>
          <ac:spMkLst>
            <pc:docMk/>
            <pc:sldMk cId="2917144538" sldId="289"/>
            <ac:spMk id="260" creationId="{00000000-0000-0000-0000-000000000000}"/>
          </ac:spMkLst>
        </pc:spChg>
      </pc:sldChg>
      <pc:sldChg chg="modSp add modAnim">
        <pc:chgData name="Chris Woodruff" userId="2dbf025665e4d94d" providerId="LiveId" clId="{8BE7C47D-3F3E-4C5A-B709-FDB0EE0586F5}" dt="2024-03-22T10:10:09.477" v="626"/>
        <pc:sldMkLst>
          <pc:docMk/>
          <pc:sldMk cId="487041840" sldId="290"/>
        </pc:sldMkLst>
        <pc:spChg chg="mod">
          <ac:chgData name="Chris Woodruff" userId="2dbf025665e4d94d" providerId="LiveId" clId="{8BE7C47D-3F3E-4C5A-B709-FDB0EE0586F5}" dt="2024-03-22T10:08:03.144" v="611" actId="403"/>
          <ac:spMkLst>
            <pc:docMk/>
            <pc:sldMk cId="487041840" sldId="290"/>
            <ac:spMk id="255" creationId="{00000000-0000-0000-0000-000000000000}"/>
          </ac:spMkLst>
        </pc:spChg>
        <pc:spChg chg="mod">
          <ac:chgData name="Chris Woodruff" userId="2dbf025665e4d94d" providerId="LiveId" clId="{8BE7C47D-3F3E-4C5A-B709-FDB0EE0586F5}" dt="2024-03-22T10:09:05.497" v="618" actId="404"/>
          <ac:spMkLst>
            <pc:docMk/>
            <pc:sldMk cId="487041840" sldId="290"/>
            <ac:spMk id="256" creationId="{00000000-0000-0000-0000-000000000000}"/>
          </ac:spMkLst>
        </pc:spChg>
        <pc:spChg chg="mod">
          <ac:chgData name="Chris Woodruff" userId="2dbf025665e4d94d" providerId="LiveId" clId="{8BE7C47D-3F3E-4C5A-B709-FDB0EE0586F5}" dt="2024-03-22T10:08:15.072" v="612"/>
          <ac:spMkLst>
            <pc:docMk/>
            <pc:sldMk cId="487041840" sldId="290"/>
            <ac:spMk id="257" creationId="{00000000-0000-0000-0000-000000000000}"/>
          </ac:spMkLst>
        </pc:spChg>
        <pc:spChg chg="mod">
          <ac:chgData name="Chris Woodruff" userId="2dbf025665e4d94d" providerId="LiveId" clId="{8BE7C47D-3F3E-4C5A-B709-FDB0EE0586F5}" dt="2024-03-22T10:09:17.292" v="619"/>
          <ac:spMkLst>
            <pc:docMk/>
            <pc:sldMk cId="487041840" sldId="290"/>
            <ac:spMk id="258" creationId="{00000000-0000-0000-0000-000000000000}"/>
          </ac:spMkLst>
        </pc:spChg>
        <pc:spChg chg="mod">
          <ac:chgData name="Chris Woodruff" userId="2dbf025665e4d94d" providerId="LiveId" clId="{8BE7C47D-3F3E-4C5A-B709-FDB0EE0586F5}" dt="2024-03-22T10:10:09.477" v="626"/>
          <ac:spMkLst>
            <pc:docMk/>
            <pc:sldMk cId="487041840" sldId="290"/>
            <ac:spMk id="259" creationId="{00000000-0000-0000-0000-000000000000}"/>
          </ac:spMkLst>
        </pc:spChg>
        <pc:spChg chg="mod">
          <ac:chgData name="Chris Woodruff" userId="2dbf025665e4d94d" providerId="LiveId" clId="{8BE7C47D-3F3E-4C5A-B709-FDB0EE0586F5}" dt="2024-03-22T10:09:51.975" v="624" actId="20577"/>
          <ac:spMkLst>
            <pc:docMk/>
            <pc:sldMk cId="487041840" sldId="290"/>
            <ac:spMk id="260" creationId="{00000000-0000-0000-0000-000000000000}"/>
          </ac:spMkLst>
        </pc:spChg>
      </pc:sldChg>
      <pc:sldChg chg="modSp add modAnim">
        <pc:chgData name="Chris Woodruff" userId="2dbf025665e4d94d" providerId="LiveId" clId="{8BE7C47D-3F3E-4C5A-B709-FDB0EE0586F5}" dt="2024-03-22T10:13:30.271" v="644"/>
        <pc:sldMkLst>
          <pc:docMk/>
          <pc:sldMk cId="748039490" sldId="291"/>
        </pc:sldMkLst>
        <pc:spChg chg="mod">
          <ac:chgData name="Chris Woodruff" userId="2dbf025665e4d94d" providerId="LiveId" clId="{8BE7C47D-3F3E-4C5A-B709-FDB0EE0586F5}" dt="2024-03-22T10:11:17.684" v="631" actId="20577"/>
          <ac:spMkLst>
            <pc:docMk/>
            <pc:sldMk cId="748039490" sldId="291"/>
            <ac:spMk id="255" creationId="{00000000-0000-0000-0000-000000000000}"/>
          </ac:spMkLst>
        </pc:spChg>
        <pc:spChg chg="mod">
          <ac:chgData name="Chris Woodruff" userId="2dbf025665e4d94d" providerId="LiveId" clId="{8BE7C47D-3F3E-4C5A-B709-FDB0EE0586F5}" dt="2024-03-22T10:11:51.921" v="637" actId="20577"/>
          <ac:spMkLst>
            <pc:docMk/>
            <pc:sldMk cId="748039490" sldId="291"/>
            <ac:spMk id="256" creationId="{00000000-0000-0000-0000-000000000000}"/>
          </ac:spMkLst>
        </pc:spChg>
        <pc:spChg chg="mod">
          <ac:chgData name="Chris Woodruff" userId="2dbf025665e4d94d" providerId="LiveId" clId="{8BE7C47D-3F3E-4C5A-B709-FDB0EE0586F5}" dt="2024-03-22T10:11:32.778" v="633"/>
          <ac:spMkLst>
            <pc:docMk/>
            <pc:sldMk cId="748039490" sldId="291"/>
            <ac:spMk id="257" creationId="{00000000-0000-0000-0000-000000000000}"/>
          </ac:spMkLst>
        </pc:spChg>
        <pc:spChg chg="mod">
          <ac:chgData name="Chris Woodruff" userId="2dbf025665e4d94d" providerId="LiveId" clId="{8BE7C47D-3F3E-4C5A-B709-FDB0EE0586F5}" dt="2024-03-22T10:12:06.668" v="639"/>
          <ac:spMkLst>
            <pc:docMk/>
            <pc:sldMk cId="748039490" sldId="291"/>
            <ac:spMk id="258" creationId="{00000000-0000-0000-0000-000000000000}"/>
          </ac:spMkLst>
        </pc:spChg>
        <pc:spChg chg="mod">
          <ac:chgData name="Chris Woodruff" userId="2dbf025665e4d94d" providerId="LiveId" clId="{8BE7C47D-3F3E-4C5A-B709-FDB0EE0586F5}" dt="2024-03-22T10:13:30.271" v="644"/>
          <ac:spMkLst>
            <pc:docMk/>
            <pc:sldMk cId="748039490" sldId="291"/>
            <ac:spMk id="259" creationId="{00000000-0000-0000-0000-000000000000}"/>
          </ac:spMkLst>
        </pc:spChg>
        <pc:spChg chg="mod">
          <ac:chgData name="Chris Woodruff" userId="2dbf025665e4d94d" providerId="LiveId" clId="{8BE7C47D-3F3E-4C5A-B709-FDB0EE0586F5}" dt="2024-03-22T10:13:11" v="643" actId="20577"/>
          <ac:spMkLst>
            <pc:docMk/>
            <pc:sldMk cId="748039490" sldId="291"/>
            <ac:spMk id="260" creationId="{00000000-0000-0000-0000-000000000000}"/>
          </ac:spMkLst>
        </pc:spChg>
      </pc:sldChg>
      <pc:sldChg chg="modSp add mod modAnim">
        <pc:chgData name="Chris Woodruff" userId="2dbf025665e4d94d" providerId="LiveId" clId="{8BE7C47D-3F3E-4C5A-B709-FDB0EE0586F5}" dt="2024-03-22T10:18:54.425" v="696" actId="404"/>
        <pc:sldMkLst>
          <pc:docMk/>
          <pc:sldMk cId="2711335318" sldId="292"/>
        </pc:sldMkLst>
        <pc:spChg chg="mod">
          <ac:chgData name="Chris Woodruff" userId="2dbf025665e4d94d" providerId="LiveId" clId="{8BE7C47D-3F3E-4C5A-B709-FDB0EE0586F5}" dt="2024-03-22T10:18:37.816" v="685" actId="1076"/>
          <ac:spMkLst>
            <pc:docMk/>
            <pc:sldMk cId="2711335318" sldId="292"/>
            <ac:spMk id="255" creationId="{00000000-0000-0000-0000-000000000000}"/>
          </ac:spMkLst>
        </pc:spChg>
        <pc:spChg chg="mod">
          <ac:chgData name="Chris Woodruff" userId="2dbf025665e4d94d" providerId="LiveId" clId="{8BE7C47D-3F3E-4C5A-B709-FDB0EE0586F5}" dt="2024-03-22T10:18:37.816" v="685" actId="1076"/>
          <ac:spMkLst>
            <pc:docMk/>
            <pc:sldMk cId="2711335318" sldId="292"/>
            <ac:spMk id="256" creationId="{00000000-0000-0000-0000-000000000000}"/>
          </ac:spMkLst>
        </pc:spChg>
        <pc:spChg chg="mod">
          <ac:chgData name="Chris Woodruff" userId="2dbf025665e4d94d" providerId="LiveId" clId="{8BE7C47D-3F3E-4C5A-B709-FDB0EE0586F5}" dt="2024-03-22T10:18:37.816" v="685" actId="1076"/>
          <ac:spMkLst>
            <pc:docMk/>
            <pc:sldMk cId="2711335318" sldId="292"/>
            <ac:spMk id="257" creationId="{00000000-0000-0000-0000-000000000000}"/>
          </ac:spMkLst>
        </pc:spChg>
        <pc:spChg chg="mod">
          <ac:chgData name="Chris Woodruff" userId="2dbf025665e4d94d" providerId="LiveId" clId="{8BE7C47D-3F3E-4C5A-B709-FDB0EE0586F5}" dt="2024-03-22T10:18:37.816" v="685" actId="1076"/>
          <ac:spMkLst>
            <pc:docMk/>
            <pc:sldMk cId="2711335318" sldId="292"/>
            <ac:spMk id="258" creationId="{00000000-0000-0000-0000-000000000000}"/>
          </ac:spMkLst>
        </pc:spChg>
        <pc:spChg chg="mod">
          <ac:chgData name="Chris Woodruff" userId="2dbf025665e4d94d" providerId="LiveId" clId="{8BE7C47D-3F3E-4C5A-B709-FDB0EE0586F5}" dt="2024-03-22T10:18:10.108" v="683"/>
          <ac:spMkLst>
            <pc:docMk/>
            <pc:sldMk cId="2711335318" sldId="292"/>
            <ac:spMk id="259" creationId="{00000000-0000-0000-0000-000000000000}"/>
          </ac:spMkLst>
        </pc:spChg>
        <pc:spChg chg="mod">
          <ac:chgData name="Chris Woodruff" userId="2dbf025665e4d94d" providerId="LiveId" clId="{8BE7C47D-3F3E-4C5A-B709-FDB0EE0586F5}" dt="2024-03-22T10:18:54.425" v="696" actId="404"/>
          <ac:spMkLst>
            <pc:docMk/>
            <pc:sldMk cId="2711335318" sldId="292"/>
            <ac:spMk id="260" creationId="{00000000-0000-0000-0000-000000000000}"/>
          </ac:spMkLst>
        </pc:spChg>
      </pc:sldChg>
      <pc:sldChg chg="addSp delSp modSp add mod delAnim modAnim">
        <pc:chgData name="Chris Woodruff" userId="2dbf025665e4d94d" providerId="LiveId" clId="{8BE7C47D-3F3E-4C5A-B709-FDB0EE0586F5}" dt="2024-03-22T10:19:09.450" v="699"/>
        <pc:sldMkLst>
          <pc:docMk/>
          <pc:sldMk cId="139987469" sldId="293"/>
        </pc:sldMkLst>
        <pc:spChg chg="add del mod">
          <ac:chgData name="Chris Woodruff" userId="2dbf025665e4d94d" providerId="LiveId" clId="{8BE7C47D-3F3E-4C5A-B709-FDB0EE0586F5}" dt="2024-03-22T10:19:08.867" v="698" actId="478"/>
          <ac:spMkLst>
            <pc:docMk/>
            <pc:sldMk cId="139987469" sldId="293"/>
            <ac:spMk id="3" creationId="{5B6FDA48-B51D-245F-28BA-896638C851B3}"/>
          </ac:spMkLst>
        </pc:spChg>
        <pc:spChg chg="add del mod">
          <ac:chgData name="Chris Woodruff" userId="2dbf025665e4d94d" providerId="LiveId" clId="{8BE7C47D-3F3E-4C5A-B709-FDB0EE0586F5}" dt="2024-03-22T10:19:08.867" v="698" actId="478"/>
          <ac:spMkLst>
            <pc:docMk/>
            <pc:sldMk cId="139987469" sldId="293"/>
            <ac:spMk id="5" creationId="{1414B4AD-F503-2636-013F-618B76F8D4E0}"/>
          </ac:spMkLst>
        </pc:spChg>
        <pc:spChg chg="add del mod">
          <ac:chgData name="Chris Woodruff" userId="2dbf025665e4d94d" providerId="LiveId" clId="{8BE7C47D-3F3E-4C5A-B709-FDB0EE0586F5}" dt="2024-03-22T10:19:08.867" v="698" actId="478"/>
          <ac:spMkLst>
            <pc:docMk/>
            <pc:sldMk cId="139987469" sldId="293"/>
            <ac:spMk id="7" creationId="{AC8AA1FF-7972-454C-F5EB-61F6A9A85BAE}"/>
          </ac:spMkLst>
        </pc:spChg>
        <pc:spChg chg="add del mod">
          <ac:chgData name="Chris Woodruff" userId="2dbf025665e4d94d" providerId="LiveId" clId="{8BE7C47D-3F3E-4C5A-B709-FDB0EE0586F5}" dt="2024-03-22T10:19:08.867" v="698" actId="478"/>
          <ac:spMkLst>
            <pc:docMk/>
            <pc:sldMk cId="139987469" sldId="293"/>
            <ac:spMk id="9" creationId="{BECA9A9E-D6EE-F32F-09C9-193361EE3D42}"/>
          </ac:spMkLst>
        </pc:spChg>
        <pc:spChg chg="add del mod">
          <ac:chgData name="Chris Woodruff" userId="2dbf025665e4d94d" providerId="LiveId" clId="{8BE7C47D-3F3E-4C5A-B709-FDB0EE0586F5}" dt="2024-03-22T10:19:08.867" v="698" actId="478"/>
          <ac:spMkLst>
            <pc:docMk/>
            <pc:sldMk cId="139987469" sldId="293"/>
            <ac:spMk id="11" creationId="{29634F8B-CEE5-34B0-02A5-57A5502B910F}"/>
          </ac:spMkLst>
        </pc:spChg>
        <pc:spChg chg="add del mod">
          <ac:chgData name="Chris Woodruff" userId="2dbf025665e4d94d" providerId="LiveId" clId="{8BE7C47D-3F3E-4C5A-B709-FDB0EE0586F5}" dt="2024-03-22T10:19:08.867" v="698" actId="478"/>
          <ac:spMkLst>
            <pc:docMk/>
            <pc:sldMk cId="139987469" sldId="293"/>
            <ac:spMk id="13" creationId="{E155F4BA-2645-E2FD-45CA-A62A3A9927B0}"/>
          </ac:spMkLst>
        </pc:spChg>
        <pc:spChg chg="add mod">
          <ac:chgData name="Chris Woodruff" userId="2dbf025665e4d94d" providerId="LiveId" clId="{8BE7C47D-3F3E-4C5A-B709-FDB0EE0586F5}" dt="2024-03-22T10:19:09.450" v="699"/>
          <ac:spMkLst>
            <pc:docMk/>
            <pc:sldMk cId="139987469" sldId="293"/>
            <ac:spMk id="14" creationId="{0F1CE5F7-07B3-6821-A886-88ECF1294886}"/>
          </ac:spMkLst>
        </pc:spChg>
        <pc:spChg chg="add mod">
          <ac:chgData name="Chris Woodruff" userId="2dbf025665e4d94d" providerId="LiveId" clId="{8BE7C47D-3F3E-4C5A-B709-FDB0EE0586F5}" dt="2024-03-22T10:19:09.450" v="699"/>
          <ac:spMkLst>
            <pc:docMk/>
            <pc:sldMk cId="139987469" sldId="293"/>
            <ac:spMk id="15" creationId="{D99EECBB-7A0F-B31D-BBCE-CE22587E0BF7}"/>
          </ac:spMkLst>
        </pc:spChg>
        <pc:spChg chg="add mod">
          <ac:chgData name="Chris Woodruff" userId="2dbf025665e4d94d" providerId="LiveId" clId="{8BE7C47D-3F3E-4C5A-B709-FDB0EE0586F5}" dt="2024-03-22T10:19:09.450" v="699"/>
          <ac:spMkLst>
            <pc:docMk/>
            <pc:sldMk cId="139987469" sldId="293"/>
            <ac:spMk id="16" creationId="{6306B447-9FFC-69A4-9160-AC685F92FDC0}"/>
          </ac:spMkLst>
        </pc:spChg>
        <pc:spChg chg="add mod">
          <ac:chgData name="Chris Woodruff" userId="2dbf025665e4d94d" providerId="LiveId" clId="{8BE7C47D-3F3E-4C5A-B709-FDB0EE0586F5}" dt="2024-03-22T10:19:09.450" v="699"/>
          <ac:spMkLst>
            <pc:docMk/>
            <pc:sldMk cId="139987469" sldId="293"/>
            <ac:spMk id="17" creationId="{0AFAC532-4B7E-C81F-F020-E0937C89B93E}"/>
          </ac:spMkLst>
        </pc:spChg>
        <pc:spChg chg="add mod">
          <ac:chgData name="Chris Woodruff" userId="2dbf025665e4d94d" providerId="LiveId" clId="{8BE7C47D-3F3E-4C5A-B709-FDB0EE0586F5}" dt="2024-03-22T10:19:09.450" v="699"/>
          <ac:spMkLst>
            <pc:docMk/>
            <pc:sldMk cId="139987469" sldId="293"/>
            <ac:spMk id="18" creationId="{6561A38A-7E8B-7C45-EF7D-04DDA3A0580D}"/>
          </ac:spMkLst>
        </pc:spChg>
        <pc:spChg chg="add mod">
          <ac:chgData name="Chris Woodruff" userId="2dbf025665e4d94d" providerId="LiveId" clId="{8BE7C47D-3F3E-4C5A-B709-FDB0EE0586F5}" dt="2024-03-22T10:19:09.450" v="699"/>
          <ac:spMkLst>
            <pc:docMk/>
            <pc:sldMk cId="139987469" sldId="293"/>
            <ac:spMk id="19" creationId="{D7C2C9CC-5C2F-422F-5FE6-92EEA0BDDFBB}"/>
          </ac:spMkLst>
        </pc:spChg>
        <pc:spChg chg="del">
          <ac:chgData name="Chris Woodruff" userId="2dbf025665e4d94d" providerId="LiveId" clId="{8BE7C47D-3F3E-4C5A-B709-FDB0EE0586F5}" dt="2024-03-22T10:19:02.327" v="697" actId="478"/>
          <ac:spMkLst>
            <pc:docMk/>
            <pc:sldMk cId="139987469" sldId="293"/>
            <ac:spMk id="255" creationId="{00000000-0000-0000-0000-000000000000}"/>
          </ac:spMkLst>
        </pc:spChg>
        <pc:spChg chg="del">
          <ac:chgData name="Chris Woodruff" userId="2dbf025665e4d94d" providerId="LiveId" clId="{8BE7C47D-3F3E-4C5A-B709-FDB0EE0586F5}" dt="2024-03-22T10:19:02.327" v="697" actId="478"/>
          <ac:spMkLst>
            <pc:docMk/>
            <pc:sldMk cId="139987469" sldId="293"/>
            <ac:spMk id="256" creationId="{00000000-0000-0000-0000-000000000000}"/>
          </ac:spMkLst>
        </pc:spChg>
        <pc:spChg chg="del">
          <ac:chgData name="Chris Woodruff" userId="2dbf025665e4d94d" providerId="LiveId" clId="{8BE7C47D-3F3E-4C5A-B709-FDB0EE0586F5}" dt="2024-03-22T10:19:02.327" v="697" actId="478"/>
          <ac:spMkLst>
            <pc:docMk/>
            <pc:sldMk cId="139987469" sldId="293"/>
            <ac:spMk id="257" creationId="{00000000-0000-0000-0000-000000000000}"/>
          </ac:spMkLst>
        </pc:spChg>
        <pc:spChg chg="del">
          <ac:chgData name="Chris Woodruff" userId="2dbf025665e4d94d" providerId="LiveId" clId="{8BE7C47D-3F3E-4C5A-B709-FDB0EE0586F5}" dt="2024-03-22T10:19:02.327" v="697" actId="478"/>
          <ac:spMkLst>
            <pc:docMk/>
            <pc:sldMk cId="139987469" sldId="293"/>
            <ac:spMk id="258" creationId="{00000000-0000-0000-0000-000000000000}"/>
          </ac:spMkLst>
        </pc:spChg>
        <pc:spChg chg="del">
          <ac:chgData name="Chris Woodruff" userId="2dbf025665e4d94d" providerId="LiveId" clId="{8BE7C47D-3F3E-4C5A-B709-FDB0EE0586F5}" dt="2024-03-22T10:19:02.327" v="697" actId="478"/>
          <ac:spMkLst>
            <pc:docMk/>
            <pc:sldMk cId="139987469" sldId="293"/>
            <ac:spMk id="259" creationId="{00000000-0000-0000-0000-000000000000}"/>
          </ac:spMkLst>
        </pc:spChg>
        <pc:spChg chg="del">
          <ac:chgData name="Chris Woodruff" userId="2dbf025665e4d94d" providerId="LiveId" clId="{8BE7C47D-3F3E-4C5A-B709-FDB0EE0586F5}" dt="2024-03-22T10:19:02.327" v="697" actId="478"/>
          <ac:spMkLst>
            <pc:docMk/>
            <pc:sldMk cId="139987469" sldId="293"/>
            <ac:spMk id="260" creationId="{00000000-0000-0000-0000-000000000000}"/>
          </ac:spMkLst>
        </pc:spChg>
      </pc:sldChg>
      <pc:sldChg chg="addSp delSp modSp new mod modClrScheme chgLayout">
        <pc:chgData name="Chris Woodruff" userId="2dbf025665e4d94d" providerId="LiveId" clId="{8BE7C47D-3F3E-4C5A-B709-FDB0EE0586F5}" dt="2024-03-22T10:27:14.176" v="830" actId="1076"/>
        <pc:sldMkLst>
          <pc:docMk/>
          <pc:sldMk cId="2139079450" sldId="294"/>
        </pc:sldMkLst>
        <pc:spChg chg="del">
          <ac:chgData name="Chris Woodruff" userId="2dbf025665e4d94d" providerId="LiveId" clId="{8BE7C47D-3F3E-4C5A-B709-FDB0EE0586F5}" dt="2024-03-22T10:26:30.730" v="817" actId="700"/>
          <ac:spMkLst>
            <pc:docMk/>
            <pc:sldMk cId="2139079450" sldId="294"/>
            <ac:spMk id="2" creationId="{544E510C-8E11-866A-A67D-932FFAB06E6F}"/>
          </ac:spMkLst>
        </pc:spChg>
        <pc:spChg chg="del">
          <ac:chgData name="Chris Woodruff" userId="2dbf025665e4d94d" providerId="LiveId" clId="{8BE7C47D-3F3E-4C5A-B709-FDB0EE0586F5}" dt="2024-03-22T10:26:30.730" v="817" actId="700"/>
          <ac:spMkLst>
            <pc:docMk/>
            <pc:sldMk cId="2139079450" sldId="294"/>
            <ac:spMk id="3" creationId="{2D2838F2-5EF8-C509-9985-27166145CA40}"/>
          </ac:spMkLst>
        </pc:spChg>
        <pc:spChg chg="del">
          <ac:chgData name="Chris Woodruff" userId="2dbf025665e4d94d" providerId="LiveId" clId="{8BE7C47D-3F3E-4C5A-B709-FDB0EE0586F5}" dt="2024-03-22T10:26:30.730" v="817" actId="700"/>
          <ac:spMkLst>
            <pc:docMk/>
            <pc:sldMk cId="2139079450" sldId="294"/>
            <ac:spMk id="4" creationId="{79DAB346-3774-CFE2-CB2B-7250F5E65BF2}"/>
          </ac:spMkLst>
        </pc:spChg>
        <pc:spChg chg="del">
          <ac:chgData name="Chris Woodruff" userId="2dbf025665e4d94d" providerId="LiveId" clId="{8BE7C47D-3F3E-4C5A-B709-FDB0EE0586F5}" dt="2024-03-22T10:26:30.730" v="817" actId="700"/>
          <ac:spMkLst>
            <pc:docMk/>
            <pc:sldMk cId="2139079450" sldId="294"/>
            <ac:spMk id="5" creationId="{6D397B5E-0B52-F3C2-5448-3F10380FBD6B}"/>
          </ac:spMkLst>
        </pc:spChg>
        <pc:spChg chg="del">
          <ac:chgData name="Chris Woodruff" userId="2dbf025665e4d94d" providerId="LiveId" clId="{8BE7C47D-3F3E-4C5A-B709-FDB0EE0586F5}" dt="2024-03-22T10:26:30.730" v="817" actId="700"/>
          <ac:spMkLst>
            <pc:docMk/>
            <pc:sldMk cId="2139079450" sldId="294"/>
            <ac:spMk id="6" creationId="{EC245460-B193-BE88-1AA2-6662FA34EB06}"/>
          </ac:spMkLst>
        </pc:spChg>
        <pc:spChg chg="del">
          <ac:chgData name="Chris Woodruff" userId="2dbf025665e4d94d" providerId="LiveId" clId="{8BE7C47D-3F3E-4C5A-B709-FDB0EE0586F5}" dt="2024-03-22T10:26:30.730" v="817" actId="700"/>
          <ac:spMkLst>
            <pc:docMk/>
            <pc:sldMk cId="2139079450" sldId="294"/>
            <ac:spMk id="7" creationId="{AF1963E5-407F-24C3-B765-4A4C96DB8165}"/>
          </ac:spMkLst>
        </pc:spChg>
        <pc:picChg chg="add mod">
          <ac:chgData name="Chris Woodruff" userId="2dbf025665e4d94d" providerId="LiveId" clId="{8BE7C47D-3F3E-4C5A-B709-FDB0EE0586F5}" dt="2024-03-22T10:26:57.626" v="826" actId="1076"/>
          <ac:picMkLst>
            <pc:docMk/>
            <pc:sldMk cId="2139079450" sldId="294"/>
            <ac:picMk id="1026" creationId="{1D9EB7B5-E08C-58EE-475C-852A814F5755}"/>
          </ac:picMkLst>
        </pc:picChg>
        <pc:picChg chg="add mod">
          <ac:chgData name="Chris Woodruff" userId="2dbf025665e4d94d" providerId="LiveId" clId="{8BE7C47D-3F3E-4C5A-B709-FDB0EE0586F5}" dt="2024-03-22T10:27:14.176" v="830" actId="1076"/>
          <ac:picMkLst>
            <pc:docMk/>
            <pc:sldMk cId="2139079450" sldId="294"/>
            <ac:picMk id="1028" creationId="{B50AE32F-B428-1B92-29F4-C00EF71A1132}"/>
          </ac:picMkLst>
        </pc:picChg>
      </pc:sldChg>
      <pc:sldChg chg="addSp modSp new mod modClrScheme chgLayout">
        <pc:chgData name="Chris Woodruff" userId="2dbf025665e4d94d" providerId="LiveId" clId="{8BE7C47D-3F3E-4C5A-B709-FDB0EE0586F5}" dt="2024-03-22T14:13:33.287" v="885" actId="1076"/>
        <pc:sldMkLst>
          <pc:docMk/>
          <pc:sldMk cId="2304033294" sldId="295"/>
        </pc:sldMkLst>
        <pc:spChg chg="mod">
          <ac:chgData name="Chris Woodruff" userId="2dbf025665e4d94d" providerId="LiveId" clId="{8BE7C47D-3F3E-4C5A-B709-FDB0EE0586F5}" dt="2024-03-22T14:13:19.084" v="882" actId="26606"/>
          <ac:spMkLst>
            <pc:docMk/>
            <pc:sldMk cId="2304033294" sldId="295"/>
            <ac:spMk id="2" creationId="{7187124E-5E65-3DF2-DB92-B197C5267BE7}"/>
          </ac:spMkLst>
        </pc:spChg>
        <pc:picChg chg="add mod">
          <ac:chgData name="Chris Woodruff" userId="2dbf025665e4d94d" providerId="LiveId" clId="{8BE7C47D-3F3E-4C5A-B709-FDB0EE0586F5}" dt="2024-03-22T14:13:33.287" v="885" actId="1076"/>
          <ac:picMkLst>
            <pc:docMk/>
            <pc:sldMk cId="2304033294" sldId="295"/>
            <ac:picMk id="1026" creationId="{38858BA0-8E12-9043-CC82-E0A3C6997E6A}"/>
          </ac:picMkLst>
        </pc:picChg>
      </pc:sldChg>
      <pc:sldChg chg="addSp modSp new mod">
        <pc:chgData name="Chris Woodruff" userId="2dbf025665e4d94d" providerId="LiveId" clId="{8BE7C47D-3F3E-4C5A-B709-FDB0EE0586F5}" dt="2024-03-22T14:16:22.868" v="899" actId="1076"/>
        <pc:sldMkLst>
          <pc:docMk/>
          <pc:sldMk cId="3182536105" sldId="296"/>
        </pc:sldMkLst>
        <pc:spChg chg="mod">
          <ac:chgData name="Chris Woodruff" userId="2dbf025665e4d94d" providerId="LiveId" clId="{8BE7C47D-3F3E-4C5A-B709-FDB0EE0586F5}" dt="2024-03-22T14:16:18.597" v="898" actId="20577"/>
          <ac:spMkLst>
            <pc:docMk/>
            <pc:sldMk cId="3182536105" sldId="296"/>
            <ac:spMk id="2" creationId="{C6AD0F43-B73F-9E8A-B1C0-A81411ABD836}"/>
          </ac:spMkLst>
        </pc:spChg>
        <pc:picChg chg="add mod">
          <ac:chgData name="Chris Woodruff" userId="2dbf025665e4d94d" providerId="LiveId" clId="{8BE7C47D-3F3E-4C5A-B709-FDB0EE0586F5}" dt="2024-03-22T14:16:22.868" v="899" actId="1076"/>
          <ac:picMkLst>
            <pc:docMk/>
            <pc:sldMk cId="3182536105" sldId="296"/>
            <ac:picMk id="2050" creationId="{6B85A472-021D-137A-FDEB-38D5EB69010B}"/>
          </ac:picMkLst>
        </pc:picChg>
      </pc:sldChg>
      <pc:sldChg chg="modSp new del mod">
        <pc:chgData name="Chris Woodruff" userId="2dbf025665e4d94d" providerId="LiveId" clId="{8BE7C47D-3F3E-4C5A-B709-FDB0EE0586F5}" dt="2024-03-22T14:31:11.773" v="929" actId="2696"/>
        <pc:sldMkLst>
          <pc:docMk/>
          <pc:sldMk cId="4020857623" sldId="297"/>
        </pc:sldMkLst>
        <pc:spChg chg="mod">
          <ac:chgData name="Chris Woodruff" userId="2dbf025665e4d94d" providerId="LiveId" clId="{8BE7C47D-3F3E-4C5A-B709-FDB0EE0586F5}" dt="2024-03-22T14:11:59.373" v="878" actId="20577"/>
          <ac:spMkLst>
            <pc:docMk/>
            <pc:sldMk cId="4020857623" sldId="297"/>
            <ac:spMk id="2" creationId="{59E1E004-9485-5156-3249-941F89E0F724}"/>
          </ac:spMkLst>
        </pc:spChg>
      </pc:sldChg>
      <pc:sldChg chg="addSp modSp new mod modAnim">
        <pc:chgData name="Chris Woodruff" userId="2dbf025665e4d94d" providerId="LiveId" clId="{8BE7C47D-3F3E-4C5A-B709-FDB0EE0586F5}" dt="2024-03-22T14:35:14.030" v="940"/>
        <pc:sldMkLst>
          <pc:docMk/>
          <pc:sldMk cId="2327304030" sldId="298"/>
        </pc:sldMkLst>
        <pc:spChg chg="mod">
          <ac:chgData name="Chris Woodruff" userId="2dbf025665e4d94d" providerId="LiveId" clId="{8BE7C47D-3F3E-4C5A-B709-FDB0EE0586F5}" dt="2024-03-22T14:12:25.006" v="880"/>
          <ac:spMkLst>
            <pc:docMk/>
            <pc:sldMk cId="2327304030" sldId="298"/>
            <ac:spMk id="2" creationId="{065A415E-404C-AFCF-2A83-1A58806A98EF}"/>
          </ac:spMkLst>
        </pc:spChg>
        <pc:picChg chg="add mod">
          <ac:chgData name="Chris Woodruff" userId="2dbf025665e4d94d" providerId="LiveId" clId="{8BE7C47D-3F3E-4C5A-B709-FDB0EE0586F5}" dt="2024-03-22T14:35:01.422" v="939" actId="1076"/>
          <ac:picMkLst>
            <pc:docMk/>
            <pc:sldMk cId="2327304030" sldId="298"/>
            <ac:picMk id="4" creationId="{D4A741A5-2AB3-2EA8-9F13-98F8AFF59DAF}"/>
          </ac:picMkLst>
        </pc:picChg>
        <pc:picChg chg="add mod">
          <ac:chgData name="Chris Woodruff" userId="2dbf025665e4d94d" providerId="LiveId" clId="{8BE7C47D-3F3E-4C5A-B709-FDB0EE0586F5}" dt="2024-03-22T14:32:09.095" v="934" actId="1076"/>
          <ac:picMkLst>
            <pc:docMk/>
            <pc:sldMk cId="2327304030" sldId="298"/>
            <ac:picMk id="4098" creationId="{426C05AA-9771-2139-AAB2-9F63CCD2DBD6}"/>
          </ac:picMkLst>
        </pc:picChg>
      </pc:sldChg>
      <pc:sldChg chg="addSp modSp new mod modClrScheme chgLayout">
        <pc:chgData name="Chris Woodruff" userId="2dbf025665e4d94d" providerId="LiveId" clId="{8BE7C47D-3F3E-4C5A-B709-FDB0EE0586F5}" dt="2024-03-22T14:17:14.337" v="928" actId="1076"/>
        <pc:sldMkLst>
          <pc:docMk/>
          <pc:sldMk cId="554766382" sldId="299"/>
        </pc:sldMkLst>
        <pc:spChg chg="mod">
          <ac:chgData name="Chris Woodruff" userId="2dbf025665e4d94d" providerId="LiveId" clId="{8BE7C47D-3F3E-4C5A-B709-FDB0EE0586F5}" dt="2024-03-22T14:17:10.826" v="927" actId="14100"/>
          <ac:spMkLst>
            <pc:docMk/>
            <pc:sldMk cId="554766382" sldId="299"/>
            <ac:spMk id="2" creationId="{97E3060C-3A7F-8723-FA04-C6680BDF5556}"/>
          </ac:spMkLst>
        </pc:spChg>
        <pc:picChg chg="add mod">
          <ac:chgData name="Chris Woodruff" userId="2dbf025665e4d94d" providerId="LiveId" clId="{8BE7C47D-3F3E-4C5A-B709-FDB0EE0586F5}" dt="2024-03-22T14:17:14.337" v="928" actId="1076"/>
          <ac:picMkLst>
            <pc:docMk/>
            <pc:sldMk cId="554766382" sldId="299"/>
            <ac:picMk id="3074" creationId="{91717C93-9DB4-83A3-7437-5C50485BF44D}"/>
          </ac:picMkLst>
        </pc:picChg>
      </pc:sldChg>
      <pc:sldChg chg="addSp modSp new mod">
        <pc:chgData name="Chris Woodruff" userId="2dbf025665e4d94d" providerId="LiveId" clId="{8BE7C47D-3F3E-4C5A-B709-FDB0EE0586F5}" dt="2024-03-22T14:51:45.423" v="958" actId="14100"/>
        <pc:sldMkLst>
          <pc:docMk/>
          <pc:sldMk cId="963720078" sldId="300"/>
        </pc:sldMkLst>
        <pc:spChg chg="mod">
          <ac:chgData name="Chris Woodruff" userId="2dbf025665e4d94d" providerId="LiveId" clId="{8BE7C47D-3F3E-4C5A-B709-FDB0EE0586F5}" dt="2024-03-22T14:51:35.642" v="954" actId="14100"/>
          <ac:spMkLst>
            <pc:docMk/>
            <pc:sldMk cId="963720078" sldId="300"/>
            <ac:spMk id="2" creationId="{F2C881F5-58F8-97D3-458F-88A0C809ECF2}"/>
          </ac:spMkLst>
        </pc:spChg>
        <pc:picChg chg="add mod">
          <ac:chgData name="Chris Woodruff" userId="2dbf025665e4d94d" providerId="LiveId" clId="{8BE7C47D-3F3E-4C5A-B709-FDB0EE0586F5}" dt="2024-03-22T14:51:45.423" v="958" actId="14100"/>
          <ac:picMkLst>
            <pc:docMk/>
            <pc:sldMk cId="963720078" sldId="300"/>
            <ac:picMk id="5122" creationId="{515B3A82-DA89-A2EA-1999-0A7B25E33609}"/>
          </ac:picMkLst>
        </pc:picChg>
      </pc:sldChg>
      <pc:sldMasterChg chg="delSldLayout modSldLayout">
        <pc:chgData name="Chris Woodruff" userId="2dbf025665e4d94d" providerId="LiveId" clId="{8BE7C47D-3F3E-4C5A-B709-FDB0EE0586F5}" dt="2024-03-22T10:22:20.264" v="736" actId="2696"/>
        <pc:sldMasterMkLst>
          <pc:docMk/>
          <pc:sldMasterMk cId="1137698650" sldId="2147483668"/>
        </pc:sldMasterMkLst>
        <pc:sldLayoutChg chg="del">
          <pc:chgData name="Chris Woodruff" userId="2dbf025665e4d94d" providerId="LiveId" clId="{8BE7C47D-3F3E-4C5A-B709-FDB0EE0586F5}" dt="2024-03-22T10:22:20.264" v="736" actId="2696"/>
          <pc:sldLayoutMkLst>
            <pc:docMk/>
            <pc:sldMasterMk cId="1137698650" sldId="2147483668"/>
            <pc:sldLayoutMk cId="4026524128" sldId="2147483679"/>
          </pc:sldLayoutMkLst>
        </pc:sldLayoutChg>
        <pc:sldLayoutChg chg="delSp del">
          <pc:chgData name="Chris Woodruff" userId="2dbf025665e4d94d" providerId="LiveId" clId="{8BE7C47D-3F3E-4C5A-B709-FDB0EE0586F5}" dt="2024-03-20T20:09:49.528" v="7" actId="47"/>
          <pc:sldLayoutMkLst>
            <pc:docMk/>
            <pc:sldMasterMk cId="1137698650" sldId="2147483668"/>
            <pc:sldLayoutMk cId="2287750314" sldId="2147483693"/>
          </pc:sldLayoutMkLst>
          <pc:grpChg chg="del">
            <ac:chgData name="Chris Woodruff" userId="2dbf025665e4d94d" providerId="LiveId" clId="{8BE7C47D-3F3E-4C5A-B709-FDB0EE0586F5}" dt="2024-03-20T20:08:07.959" v="0"/>
            <ac:grpSpMkLst>
              <pc:docMk/>
              <pc:sldMasterMk cId="1137698650" sldId="2147483668"/>
              <pc:sldLayoutMk cId="2287750314" sldId="2147483693"/>
              <ac:grpSpMk id="7" creationId="{00000000-0000-0000-0000-000000000000}"/>
            </ac:grpSpMkLst>
          </pc:grpChg>
        </pc:sldLayoutChg>
        <pc:sldLayoutChg chg="del">
          <pc:chgData name="Chris Woodruff" userId="2dbf025665e4d94d" providerId="LiveId" clId="{8BE7C47D-3F3E-4C5A-B709-FDB0EE0586F5}" dt="2024-03-21T10:02:35.565" v="17" actId="2696"/>
          <pc:sldLayoutMkLst>
            <pc:docMk/>
            <pc:sldMasterMk cId="1137698650" sldId="2147483668"/>
            <pc:sldLayoutMk cId="62023381" sldId="2147483694"/>
          </pc:sldLayoutMkLst>
        </pc:sldLayoutChg>
        <pc:sldLayoutChg chg="del">
          <pc:chgData name="Chris Woodruff" userId="2dbf025665e4d94d" providerId="LiveId" clId="{8BE7C47D-3F3E-4C5A-B709-FDB0EE0586F5}" dt="2024-03-21T10:05:21.958" v="54" actId="47"/>
          <pc:sldLayoutMkLst>
            <pc:docMk/>
            <pc:sldMasterMk cId="1137698650" sldId="2147483668"/>
            <pc:sldLayoutMk cId="259541961" sldId="2147483695"/>
          </pc:sldLayoutMkLst>
        </pc:sldLayoutChg>
      </pc:sldMasterChg>
      <pc:sldMasterChg chg="delSldLayout">
        <pc:chgData name="Chris Woodruff" userId="2dbf025665e4d94d" providerId="LiveId" clId="{8BE7C47D-3F3E-4C5A-B709-FDB0EE0586F5}" dt="2024-03-22T01:18:50.968" v="380" actId="47"/>
        <pc:sldMasterMkLst>
          <pc:docMk/>
          <pc:sldMasterMk cId="864010769" sldId="2147483699"/>
        </pc:sldMasterMkLst>
        <pc:sldLayoutChg chg="del">
          <pc:chgData name="Chris Woodruff" userId="2dbf025665e4d94d" providerId="LiveId" clId="{8BE7C47D-3F3E-4C5A-B709-FDB0EE0586F5}" dt="2024-03-21T10:02:30.376" v="16" actId="2696"/>
          <pc:sldLayoutMkLst>
            <pc:docMk/>
            <pc:sldMasterMk cId="864010769" sldId="2147483699"/>
            <pc:sldLayoutMk cId="1259655613" sldId="2147483701"/>
          </pc:sldLayoutMkLst>
        </pc:sldLayoutChg>
        <pc:sldLayoutChg chg="del">
          <pc:chgData name="Chris Woodruff" userId="2dbf025665e4d94d" providerId="LiveId" clId="{8BE7C47D-3F3E-4C5A-B709-FDB0EE0586F5}" dt="2024-03-22T01:18:50.968" v="380" actId="47"/>
          <pc:sldLayoutMkLst>
            <pc:docMk/>
            <pc:sldMasterMk cId="864010769" sldId="2147483699"/>
            <pc:sldLayoutMk cId="2082566284" sldId="214748371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55214-C642-458A-8A4D-BE96DAC9E079}"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FF636-DFE8-4DC1-9244-2E104AB2B980}" type="slidenum">
              <a:rPr lang="en-US" smtClean="0"/>
              <a:t>‹#›</a:t>
            </a:fld>
            <a:endParaRPr lang="en-US"/>
          </a:p>
        </p:txBody>
      </p:sp>
    </p:spTree>
    <p:extLst>
      <p:ext uri="{BB962C8B-B14F-4D97-AF65-F5344CB8AC3E}">
        <p14:creationId xmlns:p14="http://schemas.microsoft.com/office/powerpoint/2010/main" val="57244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8680c3840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8680c3840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734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512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749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966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520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850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11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867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423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58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27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872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7654067" y="0"/>
            <a:ext cx="4538000" cy="6858000"/>
          </a:xfrm>
          <a:prstGeom prst="rect">
            <a:avLst/>
          </a:prstGeom>
          <a:noFill/>
          <a:ln>
            <a:noFill/>
          </a:ln>
        </p:spPr>
      </p:sp>
      <p:sp>
        <p:nvSpPr>
          <p:cNvPr id="10" name="Google Shape;10;p2"/>
          <p:cNvSpPr txBox="1">
            <a:spLocks noGrp="1"/>
          </p:cNvSpPr>
          <p:nvPr>
            <p:ph type="ctrTitle"/>
          </p:nvPr>
        </p:nvSpPr>
        <p:spPr>
          <a:xfrm>
            <a:off x="950967" y="2113833"/>
            <a:ext cx="6703200" cy="2405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b="1">
                <a:latin typeface="Poppins"/>
                <a:ea typeface="Poppins"/>
                <a:cs typeface="Poppins"/>
                <a:sym typeface="Poppins"/>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1" name="Google Shape;11;p2"/>
          <p:cNvSpPr txBox="1">
            <a:spLocks noGrp="1"/>
          </p:cNvSpPr>
          <p:nvPr>
            <p:ph type="subTitle" idx="1"/>
          </p:nvPr>
        </p:nvSpPr>
        <p:spPr>
          <a:xfrm>
            <a:off x="950967" y="4546917"/>
            <a:ext cx="60384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latin typeface="Jost"/>
                <a:ea typeface="Jost"/>
                <a:cs typeface="Jost"/>
                <a:sym typeface="Jost"/>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12" name="Google Shape;12;p2"/>
          <p:cNvSpPr/>
          <p:nvPr/>
        </p:nvSpPr>
        <p:spPr>
          <a:xfrm rot="-1893152">
            <a:off x="-83339" y="-899949"/>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pic>
        <p:nvPicPr>
          <p:cNvPr id="13" name="Google Shape;13;p2"/>
          <p:cNvPicPr preferRelativeResize="0"/>
          <p:nvPr/>
        </p:nvPicPr>
        <p:blipFill>
          <a:blip r:embed="rId2">
            <a:alphaModFix/>
          </a:blip>
          <a:stretch>
            <a:fillRect/>
          </a:stretch>
        </p:blipFill>
        <p:spPr>
          <a:xfrm rot="702850">
            <a:off x="2473938" y="-595084"/>
            <a:ext cx="1113393" cy="1111368"/>
          </a:xfrm>
          <a:prstGeom prst="rect">
            <a:avLst/>
          </a:prstGeom>
          <a:noFill/>
          <a:ln>
            <a:noFill/>
          </a:ln>
        </p:spPr>
      </p:pic>
      <p:sp>
        <p:nvSpPr>
          <p:cNvPr id="14" name="Google Shape;14;p2"/>
          <p:cNvSpPr/>
          <p:nvPr/>
        </p:nvSpPr>
        <p:spPr>
          <a:xfrm rot="1765548">
            <a:off x="-1174520" y="5763546"/>
            <a:ext cx="4630605" cy="3541263"/>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Tree>
    <p:extLst>
      <p:ext uri="{BB962C8B-B14F-4D97-AF65-F5344CB8AC3E}">
        <p14:creationId xmlns:p14="http://schemas.microsoft.com/office/powerpoint/2010/main" val="3153268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712000" y="2427717"/>
            <a:ext cx="8768000" cy="1339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667"/>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2" name="Google Shape;52;p11"/>
          <p:cNvSpPr txBox="1">
            <a:spLocks noGrp="1"/>
          </p:cNvSpPr>
          <p:nvPr>
            <p:ph type="subTitle" idx="1"/>
          </p:nvPr>
        </p:nvSpPr>
        <p:spPr>
          <a:xfrm>
            <a:off x="1712000" y="3767484"/>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r>
              <a:rPr lang="en-US"/>
              <a:t>Click to edit Master subtitle style</a:t>
            </a:r>
            <a:endParaRPr/>
          </a:p>
        </p:txBody>
      </p:sp>
      <p:grpSp>
        <p:nvGrpSpPr>
          <p:cNvPr id="53" name="Google Shape;53;p11"/>
          <p:cNvGrpSpPr/>
          <p:nvPr/>
        </p:nvGrpSpPr>
        <p:grpSpPr>
          <a:xfrm>
            <a:off x="8246000" y="-1516800"/>
            <a:ext cx="3900688" cy="9463455"/>
            <a:chOff x="6184500" y="-1137600"/>
            <a:chExt cx="2925516" cy="7097591"/>
          </a:xfrm>
        </p:grpSpPr>
        <p:pic>
          <p:nvPicPr>
            <p:cNvPr id="54" name="Google Shape;54;p11"/>
            <p:cNvPicPr preferRelativeResize="0"/>
            <p:nvPr/>
          </p:nvPicPr>
          <p:blipFill>
            <a:blip r:embed="rId2">
              <a:alphaModFix/>
            </a:blip>
            <a:stretch>
              <a:fillRect/>
            </a:stretch>
          </p:blipFill>
          <p:spPr>
            <a:xfrm rot="-865977">
              <a:off x="6407664" y="-913921"/>
              <a:ext cx="2054524" cy="2050792"/>
            </a:xfrm>
            <a:prstGeom prst="rect">
              <a:avLst/>
            </a:prstGeom>
            <a:noFill/>
            <a:ln>
              <a:noFill/>
            </a:ln>
          </p:spPr>
        </p:pic>
        <p:pic>
          <p:nvPicPr>
            <p:cNvPr id="55" name="Google Shape;55;p11"/>
            <p:cNvPicPr preferRelativeResize="0"/>
            <p:nvPr/>
          </p:nvPicPr>
          <p:blipFill>
            <a:blip r:embed="rId2">
              <a:alphaModFix/>
            </a:blip>
            <a:stretch>
              <a:fillRect/>
            </a:stretch>
          </p:blipFill>
          <p:spPr>
            <a:xfrm rot="-46">
              <a:off x="7751530" y="4604011"/>
              <a:ext cx="1358486" cy="1355972"/>
            </a:xfrm>
            <a:prstGeom prst="rect">
              <a:avLst/>
            </a:prstGeom>
            <a:noFill/>
            <a:ln>
              <a:noFill/>
            </a:ln>
          </p:spPr>
        </p:pic>
      </p:grpSp>
      <p:grpSp>
        <p:nvGrpSpPr>
          <p:cNvPr id="56" name="Google Shape;56;p11"/>
          <p:cNvGrpSpPr/>
          <p:nvPr/>
        </p:nvGrpSpPr>
        <p:grpSpPr>
          <a:xfrm>
            <a:off x="-2744988" y="-2045505"/>
            <a:ext cx="16572963" cy="12913287"/>
            <a:chOff x="-2058741" y="-1534129"/>
            <a:chExt cx="12429722" cy="9684965"/>
          </a:xfrm>
        </p:grpSpPr>
        <p:sp>
          <p:nvSpPr>
            <p:cNvPr id="57" name="Google Shape;57;p11"/>
            <p:cNvSpPr/>
            <p:nvPr/>
          </p:nvSpPr>
          <p:spPr>
            <a:xfrm rot="-1893152">
              <a:off x="8758045" y="776988"/>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58" name="Google Shape;58;p11"/>
            <p:cNvSpPr/>
            <p:nvPr/>
          </p:nvSpPr>
          <p:spPr>
            <a:xfrm rot="-9773547">
              <a:off x="-1673818" y="42688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59" name="Google Shape;59;p11"/>
            <p:cNvSpPr/>
            <p:nvPr/>
          </p:nvSpPr>
          <p:spPr>
            <a:xfrm rot="9386824">
              <a:off x="-1358941" y="-940477"/>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grpSp>
    </p:spTree>
    <p:extLst>
      <p:ext uri="{BB962C8B-B14F-4D97-AF65-F5344CB8AC3E}">
        <p14:creationId xmlns:p14="http://schemas.microsoft.com/office/powerpoint/2010/main" val="2178243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63" name="Google Shape;63;p13"/>
          <p:cNvSpPr txBox="1">
            <a:spLocks noGrp="1"/>
          </p:cNvSpPr>
          <p:nvPr>
            <p:ph type="title" idx="2" hasCustomPrompt="1"/>
          </p:nvPr>
        </p:nvSpPr>
        <p:spPr>
          <a:xfrm>
            <a:off x="2007203" y="217771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4" name="Google Shape;64;p13"/>
          <p:cNvSpPr txBox="1">
            <a:spLocks noGrp="1"/>
          </p:cNvSpPr>
          <p:nvPr>
            <p:ph type="title" idx="3" hasCustomPrompt="1"/>
          </p:nvPr>
        </p:nvSpPr>
        <p:spPr>
          <a:xfrm>
            <a:off x="2007203" y="408892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5" name="Google Shape;65;p13"/>
          <p:cNvSpPr txBox="1">
            <a:spLocks noGrp="1"/>
          </p:cNvSpPr>
          <p:nvPr>
            <p:ph type="title" idx="4" hasCustomPrompt="1"/>
          </p:nvPr>
        </p:nvSpPr>
        <p:spPr>
          <a:xfrm>
            <a:off x="5606236" y="217771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6" name="Google Shape;66;p13"/>
          <p:cNvSpPr txBox="1">
            <a:spLocks noGrp="1"/>
          </p:cNvSpPr>
          <p:nvPr>
            <p:ph type="title" idx="5" hasCustomPrompt="1"/>
          </p:nvPr>
        </p:nvSpPr>
        <p:spPr>
          <a:xfrm>
            <a:off x="5606236" y="408892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7" name="Google Shape;67;p13"/>
          <p:cNvSpPr txBox="1">
            <a:spLocks noGrp="1"/>
          </p:cNvSpPr>
          <p:nvPr>
            <p:ph type="title" idx="6" hasCustomPrompt="1"/>
          </p:nvPr>
        </p:nvSpPr>
        <p:spPr>
          <a:xfrm>
            <a:off x="9205269" y="217771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8" name="Google Shape;68;p13"/>
          <p:cNvSpPr txBox="1">
            <a:spLocks noGrp="1"/>
          </p:cNvSpPr>
          <p:nvPr>
            <p:ph type="title" idx="7" hasCustomPrompt="1"/>
          </p:nvPr>
        </p:nvSpPr>
        <p:spPr>
          <a:xfrm>
            <a:off x="9205269" y="4088921"/>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9" name="Google Shape;69;p13"/>
          <p:cNvSpPr txBox="1">
            <a:spLocks noGrp="1"/>
          </p:cNvSpPr>
          <p:nvPr>
            <p:ph type="subTitle" idx="1"/>
          </p:nvPr>
        </p:nvSpPr>
        <p:spPr>
          <a:xfrm>
            <a:off x="960000" y="30251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0" name="Google Shape;70;p13"/>
          <p:cNvSpPr txBox="1">
            <a:spLocks noGrp="1"/>
          </p:cNvSpPr>
          <p:nvPr>
            <p:ph type="subTitle" idx="8"/>
          </p:nvPr>
        </p:nvSpPr>
        <p:spPr>
          <a:xfrm>
            <a:off x="4559033" y="30251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1" name="Google Shape;71;p13"/>
          <p:cNvSpPr txBox="1">
            <a:spLocks noGrp="1"/>
          </p:cNvSpPr>
          <p:nvPr>
            <p:ph type="subTitle" idx="9"/>
          </p:nvPr>
        </p:nvSpPr>
        <p:spPr>
          <a:xfrm>
            <a:off x="8158067" y="30251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2" name="Google Shape;72;p13"/>
          <p:cNvSpPr txBox="1">
            <a:spLocks noGrp="1"/>
          </p:cNvSpPr>
          <p:nvPr>
            <p:ph type="subTitle" idx="13"/>
          </p:nvPr>
        </p:nvSpPr>
        <p:spPr>
          <a:xfrm>
            <a:off x="960000" y="49364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3" name="Google Shape;73;p13"/>
          <p:cNvSpPr txBox="1">
            <a:spLocks noGrp="1"/>
          </p:cNvSpPr>
          <p:nvPr>
            <p:ph type="subTitle" idx="14"/>
          </p:nvPr>
        </p:nvSpPr>
        <p:spPr>
          <a:xfrm>
            <a:off x="4559033" y="49364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74" name="Google Shape;74;p13"/>
          <p:cNvSpPr txBox="1">
            <a:spLocks noGrp="1"/>
          </p:cNvSpPr>
          <p:nvPr>
            <p:ph type="subTitle" idx="15"/>
          </p:nvPr>
        </p:nvSpPr>
        <p:spPr>
          <a:xfrm>
            <a:off x="8158067" y="4936467"/>
            <a:ext cx="30740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75" name="Google Shape;75;p13"/>
          <p:cNvGrpSpPr/>
          <p:nvPr/>
        </p:nvGrpSpPr>
        <p:grpSpPr>
          <a:xfrm>
            <a:off x="-1072433" y="-987766"/>
            <a:ext cx="15223516" cy="10131729"/>
            <a:chOff x="-804325" y="-740825"/>
            <a:chExt cx="11417637" cy="7598797"/>
          </a:xfrm>
        </p:grpSpPr>
        <p:sp>
          <p:nvSpPr>
            <p:cNvPr id="76" name="Google Shape;76;p13"/>
            <p:cNvSpPr/>
            <p:nvPr/>
          </p:nvSpPr>
          <p:spPr>
            <a:xfrm rot="-1159804">
              <a:off x="6951478" y="4131997"/>
              <a:ext cx="3409751" cy="2103814"/>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4AD038">
                <a:alpha val="76470"/>
              </a:srgbClr>
            </a:solidFill>
            <a:ln>
              <a:noFill/>
            </a:ln>
          </p:spPr>
        </p:sp>
        <p:sp>
          <p:nvSpPr>
            <p:cNvPr id="77" name="Google Shape;77;p13"/>
            <p:cNvSpPr/>
            <p:nvPr/>
          </p:nvSpPr>
          <p:spPr>
            <a:xfrm>
              <a:off x="-804325" y="-740825"/>
              <a:ext cx="1323000" cy="1980900"/>
            </a:xfrm>
            <a:prstGeom prst="ellipse">
              <a:avLst/>
            </a:prstGeom>
            <a:solidFill>
              <a:srgbClr val="4AD038">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13"/>
            <p:cNvSpPr/>
            <p:nvPr/>
          </p:nvSpPr>
          <p:spPr>
            <a:xfrm>
              <a:off x="-511501" y="4890272"/>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grpSp>
    </p:spTree>
    <p:extLst>
      <p:ext uri="{BB962C8B-B14F-4D97-AF65-F5344CB8AC3E}">
        <p14:creationId xmlns:p14="http://schemas.microsoft.com/office/powerpoint/2010/main" val="670105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9"/>
        <p:cNvGrpSpPr/>
        <p:nvPr/>
      </p:nvGrpSpPr>
      <p:grpSpPr>
        <a:xfrm>
          <a:off x="0" y="0"/>
          <a:ext cx="0" cy="0"/>
          <a:chOff x="0" y="0"/>
          <a:chExt cx="0" cy="0"/>
        </a:xfrm>
      </p:grpSpPr>
      <p:sp>
        <p:nvSpPr>
          <p:cNvPr id="80" name="Google Shape;80;p14"/>
          <p:cNvSpPr>
            <a:spLocks noGrp="1"/>
          </p:cNvSpPr>
          <p:nvPr>
            <p:ph type="pic" idx="2"/>
          </p:nvPr>
        </p:nvSpPr>
        <p:spPr>
          <a:xfrm>
            <a:off x="0" y="0"/>
            <a:ext cx="4538000" cy="6858000"/>
          </a:xfrm>
          <a:prstGeom prst="rect">
            <a:avLst/>
          </a:prstGeom>
          <a:noFill/>
          <a:ln>
            <a:noFill/>
          </a:ln>
        </p:spPr>
      </p:sp>
      <p:sp>
        <p:nvSpPr>
          <p:cNvPr id="81" name="Google Shape;81;p14"/>
          <p:cNvSpPr txBox="1">
            <a:spLocks noGrp="1"/>
          </p:cNvSpPr>
          <p:nvPr>
            <p:ph type="title"/>
          </p:nvPr>
        </p:nvSpPr>
        <p:spPr>
          <a:xfrm>
            <a:off x="5559667" y="4133733"/>
            <a:ext cx="5561600" cy="70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82" name="Google Shape;82;p14"/>
          <p:cNvSpPr txBox="1">
            <a:spLocks noGrp="1"/>
          </p:cNvSpPr>
          <p:nvPr>
            <p:ph type="subTitle" idx="1"/>
          </p:nvPr>
        </p:nvSpPr>
        <p:spPr>
          <a:xfrm>
            <a:off x="5559800" y="1778000"/>
            <a:ext cx="5561600" cy="220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200"/>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r>
              <a:rPr lang="en-US"/>
              <a:t>Click to edit Master subtitle style</a:t>
            </a:r>
            <a:endParaRPr/>
          </a:p>
        </p:txBody>
      </p:sp>
      <p:sp>
        <p:nvSpPr>
          <p:cNvPr id="83" name="Google Shape;83;p14"/>
          <p:cNvSpPr/>
          <p:nvPr/>
        </p:nvSpPr>
        <p:spPr>
          <a:xfrm rot="-8846007">
            <a:off x="9316030" y="-1225860"/>
            <a:ext cx="4546645" cy="2805277"/>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spTree>
    <p:extLst>
      <p:ext uri="{BB962C8B-B14F-4D97-AF65-F5344CB8AC3E}">
        <p14:creationId xmlns:p14="http://schemas.microsoft.com/office/powerpoint/2010/main" val="3596443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7467600" y="3340067"/>
            <a:ext cx="380320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86" name="Google Shape;86;p15"/>
          <p:cNvSpPr txBox="1">
            <a:spLocks noGrp="1"/>
          </p:cNvSpPr>
          <p:nvPr>
            <p:ph type="subTitle" idx="1"/>
          </p:nvPr>
        </p:nvSpPr>
        <p:spPr>
          <a:xfrm>
            <a:off x="7467600" y="5019867"/>
            <a:ext cx="38032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87" name="Google Shape;87;p15"/>
          <p:cNvSpPr>
            <a:spLocks noGrp="1"/>
          </p:cNvSpPr>
          <p:nvPr>
            <p:ph type="pic" idx="2"/>
          </p:nvPr>
        </p:nvSpPr>
        <p:spPr>
          <a:xfrm>
            <a:off x="4209900" y="0"/>
            <a:ext cx="3072400" cy="6858000"/>
          </a:xfrm>
          <a:prstGeom prst="rect">
            <a:avLst/>
          </a:prstGeom>
          <a:noFill/>
          <a:ln>
            <a:noFill/>
          </a:ln>
        </p:spPr>
      </p:sp>
      <p:sp>
        <p:nvSpPr>
          <p:cNvPr id="88" name="Google Shape;88;p15"/>
          <p:cNvSpPr>
            <a:spLocks noGrp="1"/>
          </p:cNvSpPr>
          <p:nvPr>
            <p:ph type="pic" idx="3"/>
          </p:nvPr>
        </p:nvSpPr>
        <p:spPr>
          <a:xfrm>
            <a:off x="0" y="0"/>
            <a:ext cx="4023200" cy="3766800"/>
          </a:xfrm>
          <a:prstGeom prst="rect">
            <a:avLst/>
          </a:prstGeom>
          <a:noFill/>
          <a:ln>
            <a:noFill/>
          </a:ln>
        </p:spPr>
      </p:sp>
      <p:sp>
        <p:nvSpPr>
          <p:cNvPr id="89" name="Google Shape;89;p15"/>
          <p:cNvSpPr>
            <a:spLocks noGrp="1"/>
          </p:cNvSpPr>
          <p:nvPr>
            <p:ph type="pic" idx="4"/>
          </p:nvPr>
        </p:nvSpPr>
        <p:spPr>
          <a:xfrm>
            <a:off x="0" y="3938367"/>
            <a:ext cx="4023200" cy="2919600"/>
          </a:xfrm>
          <a:prstGeom prst="rect">
            <a:avLst/>
          </a:prstGeom>
          <a:noFill/>
          <a:ln>
            <a:noFill/>
          </a:ln>
        </p:spPr>
      </p:sp>
      <p:grpSp>
        <p:nvGrpSpPr>
          <p:cNvPr id="90" name="Google Shape;90;p15"/>
          <p:cNvGrpSpPr/>
          <p:nvPr/>
        </p:nvGrpSpPr>
        <p:grpSpPr>
          <a:xfrm>
            <a:off x="7987943" y="-2375719"/>
            <a:ext cx="6893868" cy="5772677"/>
            <a:chOff x="5990957" y="-1781789"/>
            <a:chExt cx="5170401" cy="4329508"/>
          </a:xfrm>
        </p:grpSpPr>
        <p:sp>
          <p:nvSpPr>
            <p:cNvPr id="91" name="Google Shape;91;p15"/>
            <p:cNvSpPr/>
            <p:nvPr/>
          </p:nvSpPr>
          <p:spPr>
            <a:xfrm rot="-1893152">
              <a:off x="6271620" y="-694012"/>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92" name="Google Shape;92;p15"/>
            <p:cNvSpPr/>
            <p:nvPr/>
          </p:nvSpPr>
          <p:spPr>
            <a:xfrm rot="-3634752">
              <a:off x="7415360" y="-944944"/>
              <a:ext cx="3472783" cy="2655817"/>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grpSp>
    </p:spTree>
    <p:extLst>
      <p:ext uri="{BB962C8B-B14F-4D97-AF65-F5344CB8AC3E}">
        <p14:creationId xmlns:p14="http://schemas.microsoft.com/office/powerpoint/2010/main" val="2219629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5" name="Google Shape;95;p16"/>
          <p:cNvSpPr txBox="1">
            <a:spLocks noGrp="1"/>
          </p:cNvSpPr>
          <p:nvPr>
            <p:ph type="body" idx="1"/>
          </p:nvPr>
        </p:nvSpPr>
        <p:spPr>
          <a:xfrm>
            <a:off x="960000" y="1519400"/>
            <a:ext cx="88952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Jost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
        <p:nvSpPr>
          <p:cNvPr id="96" name="Google Shape;96;p16"/>
          <p:cNvSpPr/>
          <p:nvPr/>
        </p:nvSpPr>
        <p:spPr>
          <a:xfrm rot="-4390593">
            <a:off x="9767000" y="-1450545"/>
            <a:ext cx="1997072" cy="2640924"/>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6"/>
          <p:cNvSpPr/>
          <p:nvPr/>
        </p:nvSpPr>
        <p:spPr>
          <a:xfrm rot="2178502">
            <a:off x="-2050684" y="5280870"/>
            <a:ext cx="4630325" cy="3541049"/>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98" name="Google Shape;98;p16"/>
          <p:cNvSpPr/>
          <p:nvPr/>
        </p:nvSpPr>
        <p:spPr>
          <a:xfrm rot="8484439">
            <a:off x="11158102" y="617099"/>
            <a:ext cx="3265548" cy="26232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Tree>
    <p:extLst>
      <p:ext uri="{BB962C8B-B14F-4D97-AF65-F5344CB8AC3E}">
        <p14:creationId xmlns:p14="http://schemas.microsoft.com/office/powerpoint/2010/main" val="1293577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1" name="Google Shape;101;p17"/>
          <p:cNvSpPr txBox="1">
            <a:spLocks noGrp="1"/>
          </p:cNvSpPr>
          <p:nvPr>
            <p:ph type="subTitle" idx="1"/>
          </p:nvPr>
        </p:nvSpPr>
        <p:spPr>
          <a:xfrm>
            <a:off x="1316467"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02" name="Google Shape;102;p17"/>
          <p:cNvSpPr txBox="1">
            <a:spLocks noGrp="1"/>
          </p:cNvSpPr>
          <p:nvPr>
            <p:ph type="subTitle" idx="2"/>
          </p:nvPr>
        </p:nvSpPr>
        <p:spPr>
          <a:xfrm>
            <a:off x="4665591"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03" name="Google Shape;103;p17"/>
          <p:cNvSpPr txBox="1">
            <a:spLocks noGrp="1"/>
          </p:cNvSpPr>
          <p:nvPr>
            <p:ph type="subTitle" idx="3"/>
          </p:nvPr>
        </p:nvSpPr>
        <p:spPr>
          <a:xfrm>
            <a:off x="8014723"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04" name="Google Shape;104;p17"/>
          <p:cNvSpPr txBox="1">
            <a:spLocks noGrp="1"/>
          </p:cNvSpPr>
          <p:nvPr>
            <p:ph type="subTitle" idx="4"/>
          </p:nvPr>
        </p:nvSpPr>
        <p:spPr>
          <a:xfrm>
            <a:off x="1316467"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5" name="Google Shape;105;p17"/>
          <p:cNvSpPr txBox="1">
            <a:spLocks noGrp="1"/>
          </p:cNvSpPr>
          <p:nvPr>
            <p:ph type="subTitle" idx="5"/>
          </p:nvPr>
        </p:nvSpPr>
        <p:spPr>
          <a:xfrm>
            <a:off x="4665595"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06" name="Google Shape;106;p17"/>
          <p:cNvSpPr txBox="1">
            <a:spLocks noGrp="1"/>
          </p:cNvSpPr>
          <p:nvPr>
            <p:ph type="subTitle" idx="6"/>
          </p:nvPr>
        </p:nvSpPr>
        <p:spPr>
          <a:xfrm>
            <a:off x="8014723"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107" name="Google Shape;107;p17"/>
          <p:cNvGrpSpPr/>
          <p:nvPr/>
        </p:nvGrpSpPr>
        <p:grpSpPr>
          <a:xfrm>
            <a:off x="-2132212" y="-2217639"/>
            <a:ext cx="15355944" cy="10712501"/>
            <a:chOff x="-1599159" y="-1663229"/>
            <a:chExt cx="11516958" cy="8034376"/>
          </a:xfrm>
        </p:grpSpPr>
        <p:sp>
          <p:nvSpPr>
            <p:cNvPr id="108" name="Google Shape;108;p17"/>
            <p:cNvSpPr/>
            <p:nvPr/>
          </p:nvSpPr>
          <p:spPr>
            <a:xfrm rot="9386824">
              <a:off x="-1320841" y="-1069577"/>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sp>
          <p:nvSpPr>
            <p:cNvPr id="109" name="Google Shape;109;p17"/>
            <p:cNvSpPr/>
            <p:nvPr/>
          </p:nvSpPr>
          <p:spPr>
            <a:xfrm>
              <a:off x="7468324" y="4403447"/>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4AD038">
                <a:alpha val="76470"/>
              </a:srgbClr>
            </a:solidFill>
            <a:ln>
              <a:noFill/>
            </a:ln>
          </p:spPr>
        </p:sp>
      </p:grpSp>
    </p:spTree>
    <p:extLst>
      <p:ext uri="{BB962C8B-B14F-4D97-AF65-F5344CB8AC3E}">
        <p14:creationId xmlns:p14="http://schemas.microsoft.com/office/powerpoint/2010/main" val="2703512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2" name="Google Shape;112;p18"/>
          <p:cNvSpPr txBox="1">
            <a:spLocks noGrp="1"/>
          </p:cNvSpPr>
          <p:nvPr>
            <p:ph type="subTitle" idx="1"/>
          </p:nvPr>
        </p:nvSpPr>
        <p:spPr>
          <a:xfrm>
            <a:off x="2070267" y="23318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13" name="Google Shape;113;p18"/>
          <p:cNvSpPr txBox="1">
            <a:spLocks noGrp="1"/>
          </p:cNvSpPr>
          <p:nvPr>
            <p:ph type="subTitle" idx="2"/>
          </p:nvPr>
        </p:nvSpPr>
        <p:spPr>
          <a:xfrm>
            <a:off x="6562525" y="23318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14" name="Google Shape;114;p18"/>
          <p:cNvSpPr txBox="1">
            <a:spLocks noGrp="1"/>
          </p:cNvSpPr>
          <p:nvPr>
            <p:ph type="subTitle" idx="3"/>
          </p:nvPr>
        </p:nvSpPr>
        <p:spPr>
          <a:xfrm>
            <a:off x="2070267" y="45459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15" name="Google Shape;115;p18"/>
          <p:cNvSpPr txBox="1">
            <a:spLocks noGrp="1"/>
          </p:cNvSpPr>
          <p:nvPr>
            <p:ph type="subTitle" idx="4"/>
          </p:nvPr>
        </p:nvSpPr>
        <p:spPr>
          <a:xfrm>
            <a:off x="6562525" y="45459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16" name="Google Shape;116;p18"/>
          <p:cNvSpPr txBox="1">
            <a:spLocks noGrp="1"/>
          </p:cNvSpPr>
          <p:nvPr>
            <p:ph type="subTitle" idx="5"/>
          </p:nvPr>
        </p:nvSpPr>
        <p:spPr>
          <a:xfrm>
            <a:off x="2070267" y="19407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17" name="Google Shape;117;p18"/>
          <p:cNvSpPr txBox="1">
            <a:spLocks noGrp="1"/>
          </p:cNvSpPr>
          <p:nvPr>
            <p:ph type="subTitle" idx="6"/>
          </p:nvPr>
        </p:nvSpPr>
        <p:spPr>
          <a:xfrm>
            <a:off x="2070267" y="41549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18" name="Google Shape;118;p18"/>
          <p:cNvSpPr txBox="1">
            <a:spLocks noGrp="1"/>
          </p:cNvSpPr>
          <p:nvPr>
            <p:ph type="subTitle" idx="7"/>
          </p:nvPr>
        </p:nvSpPr>
        <p:spPr>
          <a:xfrm>
            <a:off x="6562491" y="19407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19" name="Google Shape;119;p18"/>
          <p:cNvSpPr txBox="1">
            <a:spLocks noGrp="1"/>
          </p:cNvSpPr>
          <p:nvPr>
            <p:ph type="subTitle" idx="8"/>
          </p:nvPr>
        </p:nvSpPr>
        <p:spPr>
          <a:xfrm>
            <a:off x="6562491" y="41549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120" name="Google Shape;120;p18"/>
          <p:cNvGrpSpPr/>
          <p:nvPr/>
        </p:nvGrpSpPr>
        <p:grpSpPr>
          <a:xfrm>
            <a:off x="-1573824" y="-474872"/>
            <a:ext cx="15572291" cy="9237135"/>
            <a:chOff x="-1180368" y="-356154"/>
            <a:chExt cx="11679218" cy="6927851"/>
          </a:xfrm>
        </p:grpSpPr>
        <p:sp>
          <p:nvSpPr>
            <p:cNvPr id="121" name="Google Shape;121;p18"/>
            <p:cNvSpPr/>
            <p:nvPr/>
          </p:nvSpPr>
          <p:spPr>
            <a:xfrm>
              <a:off x="-511513" y="4603997"/>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22" name="Google Shape;122;p18"/>
            <p:cNvSpPr/>
            <p:nvPr/>
          </p:nvSpPr>
          <p:spPr>
            <a:xfrm rot="-1893152">
              <a:off x="-899705" y="2945251"/>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123" name="Google Shape;123;p18"/>
            <p:cNvSpPr/>
            <p:nvPr/>
          </p:nvSpPr>
          <p:spPr>
            <a:xfrm rot="-5214148">
              <a:off x="8645887" y="-248828"/>
              <a:ext cx="1865425" cy="1742248"/>
            </a:xfrm>
            <a:prstGeom prst="ellipse">
              <a:avLst/>
            </a:prstGeom>
            <a:solidFill>
              <a:srgbClr val="4AD038">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25554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6" name="Google Shape;126;p19"/>
          <p:cNvSpPr txBox="1">
            <a:spLocks noGrp="1"/>
          </p:cNvSpPr>
          <p:nvPr>
            <p:ph type="subTitle" idx="1"/>
          </p:nvPr>
        </p:nvSpPr>
        <p:spPr>
          <a:xfrm>
            <a:off x="1282817"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27" name="Google Shape;127;p19"/>
          <p:cNvSpPr txBox="1">
            <a:spLocks noGrp="1"/>
          </p:cNvSpPr>
          <p:nvPr>
            <p:ph type="subTitle" idx="2"/>
          </p:nvPr>
        </p:nvSpPr>
        <p:spPr>
          <a:xfrm>
            <a:off x="4802800"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28" name="Google Shape;128;p19"/>
          <p:cNvSpPr txBox="1">
            <a:spLocks noGrp="1"/>
          </p:cNvSpPr>
          <p:nvPr>
            <p:ph type="subTitle" idx="3"/>
          </p:nvPr>
        </p:nvSpPr>
        <p:spPr>
          <a:xfrm>
            <a:off x="1282817"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29" name="Google Shape;129;p19"/>
          <p:cNvSpPr txBox="1">
            <a:spLocks noGrp="1"/>
          </p:cNvSpPr>
          <p:nvPr>
            <p:ph type="subTitle" idx="4"/>
          </p:nvPr>
        </p:nvSpPr>
        <p:spPr>
          <a:xfrm>
            <a:off x="4802800"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30" name="Google Shape;130;p19"/>
          <p:cNvSpPr txBox="1">
            <a:spLocks noGrp="1"/>
          </p:cNvSpPr>
          <p:nvPr>
            <p:ph type="subTitle" idx="5"/>
          </p:nvPr>
        </p:nvSpPr>
        <p:spPr>
          <a:xfrm>
            <a:off x="8322783"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31" name="Google Shape;131;p19"/>
          <p:cNvSpPr txBox="1">
            <a:spLocks noGrp="1"/>
          </p:cNvSpPr>
          <p:nvPr>
            <p:ph type="subTitle" idx="6"/>
          </p:nvPr>
        </p:nvSpPr>
        <p:spPr>
          <a:xfrm>
            <a:off x="8322783"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
        <p:nvSpPr>
          <p:cNvPr id="132" name="Google Shape;132;p19"/>
          <p:cNvSpPr txBox="1">
            <a:spLocks noGrp="1"/>
          </p:cNvSpPr>
          <p:nvPr>
            <p:ph type="subTitle" idx="7"/>
          </p:nvPr>
        </p:nvSpPr>
        <p:spPr>
          <a:xfrm>
            <a:off x="1282817"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3" name="Google Shape;133;p19"/>
          <p:cNvSpPr txBox="1">
            <a:spLocks noGrp="1"/>
          </p:cNvSpPr>
          <p:nvPr>
            <p:ph type="subTitle" idx="8"/>
          </p:nvPr>
        </p:nvSpPr>
        <p:spPr>
          <a:xfrm>
            <a:off x="4802800"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4" name="Google Shape;134;p19"/>
          <p:cNvSpPr txBox="1">
            <a:spLocks noGrp="1"/>
          </p:cNvSpPr>
          <p:nvPr>
            <p:ph type="subTitle" idx="9"/>
          </p:nvPr>
        </p:nvSpPr>
        <p:spPr>
          <a:xfrm>
            <a:off x="8325127"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5" name="Google Shape;135;p19"/>
          <p:cNvSpPr txBox="1">
            <a:spLocks noGrp="1"/>
          </p:cNvSpPr>
          <p:nvPr>
            <p:ph type="subTitle" idx="13"/>
          </p:nvPr>
        </p:nvSpPr>
        <p:spPr>
          <a:xfrm>
            <a:off x="1282817"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6" name="Google Shape;136;p19"/>
          <p:cNvSpPr txBox="1">
            <a:spLocks noGrp="1"/>
          </p:cNvSpPr>
          <p:nvPr>
            <p:ph type="subTitle" idx="14"/>
          </p:nvPr>
        </p:nvSpPr>
        <p:spPr>
          <a:xfrm>
            <a:off x="4802800"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137" name="Google Shape;137;p19"/>
          <p:cNvSpPr txBox="1">
            <a:spLocks noGrp="1"/>
          </p:cNvSpPr>
          <p:nvPr>
            <p:ph type="subTitle" idx="15"/>
          </p:nvPr>
        </p:nvSpPr>
        <p:spPr>
          <a:xfrm>
            <a:off x="8325127"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138" name="Google Shape;138;p19"/>
          <p:cNvGrpSpPr/>
          <p:nvPr/>
        </p:nvGrpSpPr>
        <p:grpSpPr>
          <a:xfrm>
            <a:off x="-997287" y="-1779737"/>
            <a:ext cx="17674489" cy="11628576"/>
            <a:chOff x="-747966" y="-1334803"/>
            <a:chExt cx="13255867" cy="8721432"/>
          </a:xfrm>
        </p:grpSpPr>
        <p:sp>
          <p:nvSpPr>
            <p:cNvPr id="139" name="Google Shape;139;p19"/>
            <p:cNvSpPr/>
            <p:nvPr/>
          </p:nvSpPr>
          <p:spPr>
            <a:xfrm rot="-7251139">
              <a:off x="-219950" y="-1249508"/>
              <a:ext cx="1322668" cy="1980709"/>
            </a:xfrm>
            <a:prstGeom prst="ellipse">
              <a:avLst/>
            </a:prstGeom>
            <a:solidFill>
              <a:srgbClr val="4AD038">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19"/>
            <p:cNvSpPr/>
            <p:nvPr/>
          </p:nvSpPr>
          <p:spPr>
            <a:xfrm rot="7766094" flipH="1">
              <a:off x="7559327" y="2957257"/>
              <a:ext cx="4496954" cy="3293501"/>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273E1B">
                <a:alpha val="92160"/>
              </a:srgbClr>
            </a:solidFill>
            <a:ln>
              <a:noFill/>
            </a:ln>
          </p:spPr>
        </p:sp>
      </p:grpSp>
    </p:spTree>
    <p:extLst>
      <p:ext uri="{BB962C8B-B14F-4D97-AF65-F5344CB8AC3E}">
        <p14:creationId xmlns:p14="http://schemas.microsoft.com/office/powerpoint/2010/main" val="2701274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1"/>
        <p:cNvGrpSpPr/>
        <p:nvPr/>
      </p:nvGrpSpPr>
      <p:grpSpPr>
        <a:xfrm>
          <a:off x="0" y="0"/>
          <a:ext cx="0" cy="0"/>
          <a:chOff x="0" y="0"/>
          <a:chExt cx="0" cy="0"/>
        </a:xfrm>
      </p:grpSpPr>
      <p:sp>
        <p:nvSpPr>
          <p:cNvPr id="142" name="Google Shape;142;p20"/>
          <p:cNvSpPr txBox="1">
            <a:spLocks noGrp="1"/>
          </p:cNvSpPr>
          <p:nvPr>
            <p:ph type="title" hasCustomPrompt="1"/>
          </p:nvPr>
        </p:nvSpPr>
        <p:spPr>
          <a:xfrm>
            <a:off x="1064517" y="3707067"/>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3" name="Google Shape;143;p20"/>
          <p:cNvSpPr txBox="1">
            <a:spLocks noGrp="1"/>
          </p:cNvSpPr>
          <p:nvPr>
            <p:ph type="subTitle" idx="1"/>
          </p:nvPr>
        </p:nvSpPr>
        <p:spPr>
          <a:xfrm>
            <a:off x="1064533" y="47322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44" name="Google Shape;144;p20"/>
          <p:cNvSpPr txBox="1">
            <a:spLocks noGrp="1"/>
          </p:cNvSpPr>
          <p:nvPr>
            <p:ph type="title" idx="2" hasCustomPrompt="1"/>
          </p:nvPr>
        </p:nvSpPr>
        <p:spPr>
          <a:xfrm>
            <a:off x="3767600" y="1425752"/>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5" name="Google Shape;145;p20"/>
          <p:cNvSpPr txBox="1">
            <a:spLocks noGrp="1"/>
          </p:cNvSpPr>
          <p:nvPr>
            <p:ph type="subTitle" idx="3"/>
          </p:nvPr>
        </p:nvSpPr>
        <p:spPr>
          <a:xfrm>
            <a:off x="3767600" y="24509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46" name="Google Shape;146;p20"/>
          <p:cNvSpPr txBox="1">
            <a:spLocks noGrp="1"/>
          </p:cNvSpPr>
          <p:nvPr>
            <p:ph type="title" idx="4" hasCustomPrompt="1"/>
          </p:nvPr>
        </p:nvSpPr>
        <p:spPr>
          <a:xfrm>
            <a:off x="6470684" y="3707067"/>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7" name="Google Shape;147;p20"/>
          <p:cNvSpPr txBox="1">
            <a:spLocks noGrp="1"/>
          </p:cNvSpPr>
          <p:nvPr>
            <p:ph type="subTitle" idx="5"/>
          </p:nvPr>
        </p:nvSpPr>
        <p:spPr>
          <a:xfrm>
            <a:off x="6470700" y="47322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grpSp>
        <p:nvGrpSpPr>
          <p:cNvPr id="148" name="Google Shape;148;p20"/>
          <p:cNvGrpSpPr/>
          <p:nvPr/>
        </p:nvGrpSpPr>
        <p:grpSpPr>
          <a:xfrm>
            <a:off x="-3278873" y="-2839972"/>
            <a:ext cx="18117887" cy="12367725"/>
            <a:chOff x="-2459155" y="-2129979"/>
            <a:chExt cx="13588415" cy="9275794"/>
          </a:xfrm>
        </p:grpSpPr>
        <p:sp>
          <p:nvSpPr>
            <p:cNvPr id="149" name="Google Shape;149;p20"/>
            <p:cNvSpPr/>
            <p:nvPr/>
          </p:nvSpPr>
          <p:spPr>
            <a:xfrm rot="-4871120">
              <a:off x="-2735754" y="-1302533"/>
              <a:ext cx="4496577" cy="3293225"/>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50" name="Google Shape;150;p20"/>
            <p:cNvSpPr/>
            <p:nvPr/>
          </p:nvSpPr>
          <p:spPr>
            <a:xfrm rot="-2700000" flipH="1">
              <a:off x="7225959" y="3651010"/>
              <a:ext cx="3472892" cy="2655900"/>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151" name="Google Shape;151;p20"/>
            <p:cNvSpPr/>
            <p:nvPr/>
          </p:nvSpPr>
          <p:spPr>
            <a:xfrm rot="3211846">
              <a:off x="8563344" y="-512879"/>
              <a:ext cx="1332305" cy="1449141"/>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559478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54" name="Google Shape;154;p21"/>
          <p:cNvSpPr/>
          <p:nvPr/>
        </p:nvSpPr>
        <p:spPr>
          <a:xfrm rot="8484439">
            <a:off x="11475602" y="921899"/>
            <a:ext cx="3265548" cy="26232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55" name="Google Shape;155;p21"/>
          <p:cNvSpPr/>
          <p:nvPr/>
        </p:nvSpPr>
        <p:spPr>
          <a:xfrm rot="-660907">
            <a:off x="-1370898" y="4818105"/>
            <a:ext cx="1997195" cy="2641091"/>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3665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a:spLocks noGrp="1"/>
          </p:cNvSpPr>
          <p:nvPr>
            <p:ph type="pic" idx="2"/>
          </p:nvPr>
        </p:nvSpPr>
        <p:spPr>
          <a:xfrm>
            <a:off x="7654067" y="0"/>
            <a:ext cx="4538000" cy="6858000"/>
          </a:xfrm>
          <a:prstGeom prst="rect">
            <a:avLst/>
          </a:prstGeom>
          <a:noFill/>
          <a:ln>
            <a:noFill/>
          </a:ln>
        </p:spPr>
      </p:sp>
      <p:sp>
        <p:nvSpPr>
          <p:cNvPr id="17" name="Google Shape;17;p3"/>
          <p:cNvSpPr txBox="1">
            <a:spLocks noGrp="1"/>
          </p:cNvSpPr>
          <p:nvPr>
            <p:ph type="title"/>
          </p:nvPr>
        </p:nvSpPr>
        <p:spPr>
          <a:xfrm>
            <a:off x="1191133" y="3138600"/>
            <a:ext cx="5844800" cy="197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8" name="Google Shape;18;p3"/>
          <p:cNvSpPr txBox="1">
            <a:spLocks noGrp="1"/>
          </p:cNvSpPr>
          <p:nvPr>
            <p:ph type="title" idx="3" hasCustomPrompt="1"/>
          </p:nvPr>
        </p:nvSpPr>
        <p:spPr>
          <a:xfrm>
            <a:off x="1191133" y="1878333"/>
            <a:ext cx="1800400" cy="1122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Tree>
    <p:extLst>
      <p:ext uri="{BB962C8B-B14F-4D97-AF65-F5344CB8AC3E}">
        <p14:creationId xmlns:p14="http://schemas.microsoft.com/office/powerpoint/2010/main" val="1215364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58" name="Google Shape;158;p22"/>
          <p:cNvSpPr/>
          <p:nvPr/>
        </p:nvSpPr>
        <p:spPr>
          <a:xfrm rot="6217504">
            <a:off x="9531903" y="4847171"/>
            <a:ext cx="5995653" cy="4391125"/>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59" name="Google Shape;159;p22"/>
          <p:cNvSpPr/>
          <p:nvPr/>
        </p:nvSpPr>
        <p:spPr>
          <a:xfrm rot="921164">
            <a:off x="-802421" y="5616438"/>
            <a:ext cx="1776480" cy="1932268"/>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273E1B">
              <a:alpha val="92160"/>
            </a:srgbClr>
          </a:solidFill>
          <a:ln>
            <a:noFill/>
          </a:ln>
        </p:spPr>
      </p:sp>
    </p:spTree>
    <p:extLst>
      <p:ext uri="{BB962C8B-B14F-4D97-AF65-F5344CB8AC3E}">
        <p14:creationId xmlns:p14="http://schemas.microsoft.com/office/powerpoint/2010/main" val="3435816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950951" y="963533"/>
            <a:ext cx="5930800" cy="1411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62" name="Google Shape;162;p23"/>
          <p:cNvSpPr txBox="1">
            <a:spLocks noGrp="1"/>
          </p:cNvSpPr>
          <p:nvPr>
            <p:ph type="subTitle" idx="1"/>
          </p:nvPr>
        </p:nvSpPr>
        <p:spPr>
          <a:xfrm>
            <a:off x="950967" y="2211729"/>
            <a:ext cx="5930800" cy="147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rtl="0">
              <a:lnSpc>
                <a:spcPct val="100000"/>
              </a:lnSpc>
              <a:spcBef>
                <a:spcPts val="0"/>
              </a:spcBef>
              <a:spcAft>
                <a:spcPts val="0"/>
              </a:spcAft>
              <a:buSzPts val="1200"/>
              <a:buNone/>
              <a:defRPr/>
            </a:lvl2pPr>
            <a:lvl3pPr lvl="2" rtl="0">
              <a:lnSpc>
                <a:spcPct val="100000"/>
              </a:lnSpc>
              <a:spcBef>
                <a:spcPts val="2133"/>
              </a:spcBef>
              <a:spcAft>
                <a:spcPts val="0"/>
              </a:spcAft>
              <a:buSzPts val="1200"/>
              <a:buNone/>
              <a:defRPr/>
            </a:lvl3pPr>
            <a:lvl4pPr lvl="3" rtl="0">
              <a:lnSpc>
                <a:spcPct val="100000"/>
              </a:lnSpc>
              <a:spcBef>
                <a:spcPts val="2133"/>
              </a:spcBef>
              <a:spcAft>
                <a:spcPts val="0"/>
              </a:spcAft>
              <a:buSzPts val="1200"/>
              <a:buNone/>
              <a:defRPr/>
            </a:lvl4pPr>
            <a:lvl5pPr lvl="4" rtl="0">
              <a:lnSpc>
                <a:spcPct val="100000"/>
              </a:lnSpc>
              <a:spcBef>
                <a:spcPts val="2133"/>
              </a:spcBef>
              <a:spcAft>
                <a:spcPts val="0"/>
              </a:spcAft>
              <a:buSzPts val="1200"/>
              <a:buNone/>
              <a:defRPr/>
            </a:lvl5pPr>
            <a:lvl6pPr lvl="5" rtl="0">
              <a:lnSpc>
                <a:spcPct val="100000"/>
              </a:lnSpc>
              <a:spcBef>
                <a:spcPts val="2133"/>
              </a:spcBef>
              <a:spcAft>
                <a:spcPts val="0"/>
              </a:spcAft>
              <a:buSzPts val="1200"/>
              <a:buNone/>
              <a:defRPr/>
            </a:lvl6pPr>
            <a:lvl7pPr lvl="6" rtl="0">
              <a:lnSpc>
                <a:spcPct val="100000"/>
              </a:lnSpc>
              <a:spcBef>
                <a:spcPts val="2133"/>
              </a:spcBef>
              <a:spcAft>
                <a:spcPts val="0"/>
              </a:spcAft>
              <a:buSzPts val="1200"/>
              <a:buNone/>
              <a:defRPr/>
            </a:lvl7pPr>
            <a:lvl8pPr lvl="7" rtl="0">
              <a:lnSpc>
                <a:spcPct val="100000"/>
              </a:lnSpc>
              <a:spcBef>
                <a:spcPts val="2133"/>
              </a:spcBef>
              <a:spcAft>
                <a:spcPts val="0"/>
              </a:spcAft>
              <a:buSzPts val="1200"/>
              <a:buNone/>
              <a:defRPr/>
            </a:lvl8pPr>
            <a:lvl9pPr lvl="8" rtl="0">
              <a:lnSpc>
                <a:spcPct val="100000"/>
              </a:lnSpc>
              <a:spcBef>
                <a:spcPts val="2133"/>
              </a:spcBef>
              <a:spcAft>
                <a:spcPts val="2133"/>
              </a:spcAft>
              <a:buSzPts val="1200"/>
              <a:buNone/>
              <a:defRPr/>
            </a:lvl9pPr>
          </a:lstStyle>
          <a:p>
            <a:r>
              <a:rPr lang="en-US"/>
              <a:t>Click to edit Master subtitle style</a:t>
            </a:r>
            <a:endParaRPr/>
          </a:p>
        </p:txBody>
      </p:sp>
      <p:sp>
        <p:nvSpPr>
          <p:cNvPr id="163" name="Google Shape;163;p23"/>
          <p:cNvSpPr txBox="1"/>
          <p:nvPr/>
        </p:nvSpPr>
        <p:spPr>
          <a:xfrm>
            <a:off x="950967" y="4557900"/>
            <a:ext cx="4707600" cy="999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1"/>
                </a:solidFill>
                <a:latin typeface="Jost"/>
                <a:ea typeface="Jost"/>
                <a:cs typeface="Jost"/>
                <a:sym typeface="Jost"/>
              </a:rPr>
              <a:t>CREDITS:</a:t>
            </a:r>
            <a:r>
              <a:rPr lang="en" sz="1600">
                <a:solidFill>
                  <a:schemeClr val="dk1"/>
                </a:solidFill>
                <a:latin typeface="Jost"/>
                <a:ea typeface="Jost"/>
                <a:cs typeface="Jost"/>
                <a:sym typeface="Jost"/>
              </a:rPr>
              <a:t> This presentation template was created by </a:t>
            </a:r>
            <a:r>
              <a:rPr lang="en" sz="1600" b="1" u="sng">
                <a:solidFill>
                  <a:schemeClr val="dk1"/>
                </a:solidFill>
                <a:latin typeface="Jost"/>
                <a:ea typeface="Jost"/>
                <a:cs typeface="Jost"/>
                <a:sym typeface="Jost"/>
                <a:hlinkClick r:id="rId2">
                  <a:extLst>
                    <a:ext uri="{A12FA001-AC4F-418D-AE19-62706E023703}">
                      <ahyp:hlinkClr xmlns:ahyp="http://schemas.microsoft.com/office/drawing/2018/hyperlinkcolor" val="tx"/>
                    </a:ext>
                  </a:extLst>
                </a:hlinkClick>
              </a:rPr>
              <a:t>Slidesgo</a:t>
            </a:r>
            <a:r>
              <a:rPr lang="en" sz="1600">
                <a:solidFill>
                  <a:schemeClr val="dk1"/>
                </a:solidFill>
                <a:latin typeface="Jost"/>
                <a:ea typeface="Jost"/>
                <a:cs typeface="Jost"/>
                <a:sym typeface="Jost"/>
              </a:rPr>
              <a:t>, and includes icons by </a:t>
            </a:r>
            <a:r>
              <a:rPr lang="en" sz="1600" b="1" u="sng">
                <a:solidFill>
                  <a:schemeClr val="dk1"/>
                </a:solidFill>
                <a:latin typeface="Jost"/>
                <a:ea typeface="Jost"/>
                <a:cs typeface="Jost"/>
                <a:sym typeface="Jost"/>
                <a:hlinkClick r:id="rId3">
                  <a:extLst>
                    <a:ext uri="{A12FA001-AC4F-418D-AE19-62706E023703}">
                      <ahyp:hlinkClr xmlns:ahyp="http://schemas.microsoft.com/office/drawing/2018/hyperlinkcolor" val="tx"/>
                    </a:ext>
                  </a:extLst>
                </a:hlinkClick>
              </a:rPr>
              <a:t>Flaticon</a:t>
            </a:r>
            <a:r>
              <a:rPr lang="en" sz="1600">
                <a:solidFill>
                  <a:schemeClr val="dk1"/>
                </a:solidFill>
                <a:latin typeface="Jost"/>
                <a:ea typeface="Jost"/>
                <a:cs typeface="Jost"/>
                <a:sym typeface="Jost"/>
              </a:rPr>
              <a:t>, and infographics &amp; images by </a:t>
            </a:r>
            <a:r>
              <a:rPr lang="en" sz="1600" b="1" u="sng">
                <a:solidFill>
                  <a:schemeClr val="dk1"/>
                </a:solidFill>
                <a:latin typeface="Jost"/>
                <a:ea typeface="Jost"/>
                <a:cs typeface="Jost"/>
                <a:sym typeface="Jost"/>
                <a:hlinkClick r:id="rId4">
                  <a:extLst>
                    <a:ext uri="{A12FA001-AC4F-418D-AE19-62706E023703}">
                      <ahyp:hlinkClr xmlns:ahyp="http://schemas.microsoft.com/office/drawing/2018/hyperlinkcolor" val="tx"/>
                    </a:ext>
                  </a:extLst>
                </a:hlinkClick>
              </a:rPr>
              <a:t>Freepik</a:t>
            </a:r>
            <a:r>
              <a:rPr lang="en" sz="1600" u="sng">
                <a:solidFill>
                  <a:schemeClr val="dk1"/>
                </a:solidFill>
                <a:latin typeface="Jost"/>
                <a:ea typeface="Jost"/>
                <a:cs typeface="Jost"/>
                <a:sym typeface="Jost"/>
              </a:rPr>
              <a:t> </a:t>
            </a:r>
            <a:endParaRPr sz="1600" b="1" u="sng">
              <a:solidFill>
                <a:schemeClr val="dk1"/>
              </a:solidFill>
              <a:latin typeface="Jost"/>
              <a:ea typeface="Jost"/>
              <a:cs typeface="Jost"/>
              <a:sym typeface="Jost"/>
            </a:endParaRPr>
          </a:p>
        </p:txBody>
      </p:sp>
      <p:sp>
        <p:nvSpPr>
          <p:cNvPr id="164" name="Google Shape;164;p23"/>
          <p:cNvSpPr>
            <a:spLocks noGrp="1"/>
          </p:cNvSpPr>
          <p:nvPr>
            <p:ph type="pic" idx="2"/>
          </p:nvPr>
        </p:nvSpPr>
        <p:spPr>
          <a:xfrm>
            <a:off x="7654067" y="0"/>
            <a:ext cx="4538000" cy="6858000"/>
          </a:xfrm>
          <a:prstGeom prst="rect">
            <a:avLst/>
          </a:prstGeom>
          <a:noFill/>
          <a:ln>
            <a:noFill/>
          </a:ln>
        </p:spPr>
      </p:sp>
      <p:sp>
        <p:nvSpPr>
          <p:cNvPr id="165" name="Google Shape;165;p23"/>
          <p:cNvSpPr/>
          <p:nvPr/>
        </p:nvSpPr>
        <p:spPr>
          <a:xfrm rot="-1893152">
            <a:off x="-1098006" y="-24673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273E1B">
              <a:alpha val="92160"/>
            </a:srgbClr>
          </a:solidFill>
          <a:ln>
            <a:noFill/>
          </a:ln>
        </p:spPr>
      </p:sp>
    </p:spTree>
    <p:extLst>
      <p:ext uri="{BB962C8B-B14F-4D97-AF65-F5344CB8AC3E}">
        <p14:creationId xmlns:p14="http://schemas.microsoft.com/office/powerpoint/2010/main" val="3499316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66"/>
        <p:cNvGrpSpPr/>
        <p:nvPr/>
      </p:nvGrpSpPr>
      <p:grpSpPr>
        <a:xfrm>
          <a:off x="0" y="0"/>
          <a:ext cx="0" cy="0"/>
          <a:chOff x="0" y="0"/>
          <a:chExt cx="0" cy="0"/>
        </a:xfrm>
      </p:grpSpPr>
      <p:grpSp>
        <p:nvGrpSpPr>
          <p:cNvPr id="167" name="Google Shape;167;p24"/>
          <p:cNvGrpSpPr/>
          <p:nvPr/>
        </p:nvGrpSpPr>
        <p:grpSpPr>
          <a:xfrm>
            <a:off x="-4364611" y="1999691"/>
            <a:ext cx="18932692" cy="8217771"/>
            <a:chOff x="-3273459" y="1499768"/>
            <a:chExt cx="14199519" cy="6163328"/>
          </a:xfrm>
        </p:grpSpPr>
        <p:sp>
          <p:nvSpPr>
            <p:cNvPr id="168" name="Google Shape;168;p24"/>
            <p:cNvSpPr/>
            <p:nvPr/>
          </p:nvSpPr>
          <p:spPr>
            <a:xfrm rot="-7691807">
              <a:off x="-2837411" y="3231207"/>
              <a:ext cx="4496739" cy="3293344"/>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69" name="Google Shape;169;p24"/>
            <p:cNvSpPr/>
            <p:nvPr/>
          </p:nvSpPr>
          <p:spPr>
            <a:xfrm rot="-2700000" flipH="1">
              <a:off x="7022759" y="3854210"/>
              <a:ext cx="3472892" cy="2655900"/>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170" name="Google Shape;170;p24"/>
            <p:cNvSpPr/>
            <p:nvPr/>
          </p:nvSpPr>
          <p:spPr>
            <a:xfrm rot="-9813149">
              <a:off x="8893508" y="1658738"/>
              <a:ext cx="1332368" cy="1449208"/>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8014763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1"/>
        <p:cNvGrpSpPr/>
        <p:nvPr/>
      </p:nvGrpSpPr>
      <p:grpSpPr>
        <a:xfrm>
          <a:off x="0" y="0"/>
          <a:ext cx="0" cy="0"/>
          <a:chOff x="0" y="0"/>
          <a:chExt cx="0" cy="0"/>
        </a:xfrm>
      </p:grpSpPr>
      <p:grpSp>
        <p:nvGrpSpPr>
          <p:cNvPr id="172" name="Google Shape;172;p25"/>
          <p:cNvGrpSpPr/>
          <p:nvPr/>
        </p:nvGrpSpPr>
        <p:grpSpPr>
          <a:xfrm rot="10800000">
            <a:off x="-1929423" y="4834063"/>
            <a:ext cx="16298468" cy="3793739"/>
            <a:chOff x="-1458301" y="-255308"/>
            <a:chExt cx="12223851" cy="2845304"/>
          </a:xfrm>
        </p:grpSpPr>
        <p:sp>
          <p:nvSpPr>
            <p:cNvPr id="173" name="Google Shape;173;p25"/>
            <p:cNvSpPr/>
            <p:nvPr/>
          </p:nvSpPr>
          <p:spPr>
            <a:xfrm>
              <a:off x="-1458301" y="-107703"/>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74" name="Google Shape;174;p25"/>
            <p:cNvSpPr/>
            <p:nvPr/>
          </p:nvSpPr>
          <p:spPr>
            <a:xfrm rot="-1893152">
              <a:off x="6910795" y="-13849"/>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175" name="Google Shape;175;p25"/>
            <p:cNvSpPr/>
            <p:nvPr/>
          </p:nvSpPr>
          <p:spPr>
            <a:xfrm rot="-5214148">
              <a:off x="8912587" y="740422"/>
              <a:ext cx="1865425" cy="1742248"/>
            </a:xfrm>
            <a:prstGeom prst="ellipse">
              <a:avLst/>
            </a:prstGeom>
            <a:solidFill>
              <a:srgbClr val="273E1B">
                <a:alpha val="9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437863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830118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79"/>
        <p:cNvGrpSpPr/>
        <p:nvPr/>
      </p:nvGrpSpPr>
      <p:grpSpPr>
        <a:xfrm>
          <a:off x="0" y="0"/>
          <a:ext cx="0" cy="0"/>
          <a:chOff x="0" y="0"/>
          <a:chExt cx="0" cy="0"/>
        </a:xfrm>
      </p:grpSpPr>
    </p:spTree>
    <p:extLst>
      <p:ext uri="{BB962C8B-B14F-4D97-AF65-F5344CB8AC3E}">
        <p14:creationId xmlns:p14="http://schemas.microsoft.com/office/powerpoint/2010/main" val="3287377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607197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7654067" y="0"/>
            <a:ext cx="4538000" cy="6858000"/>
          </a:xfrm>
          <a:prstGeom prst="rect">
            <a:avLst/>
          </a:prstGeom>
          <a:noFill/>
          <a:ln>
            <a:noFill/>
          </a:ln>
        </p:spPr>
      </p:sp>
      <p:sp>
        <p:nvSpPr>
          <p:cNvPr id="10" name="Google Shape;10;p2"/>
          <p:cNvSpPr txBox="1">
            <a:spLocks noGrp="1"/>
          </p:cNvSpPr>
          <p:nvPr>
            <p:ph type="ctrTitle"/>
          </p:nvPr>
        </p:nvSpPr>
        <p:spPr>
          <a:xfrm>
            <a:off x="950967" y="2113833"/>
            <a:ext cx="6703200" cy="2405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600" b="1">
                <a:latin typeface="Poppins"/>
                <a:ea typeface="Poppins"/>
                <a:cs typeface="Poppins"/>
                <a:sym typeface="Poppins"/>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1" name="Google Shape;11;p2"/>
          <p:cNvSpPr txBox="1">
            <a:spLocks noGrp="1"/>
          </p:cNvSpPr>
          <p:nvPr>
            <p:ph type="subTitle" idx="1"/>
          </p:nvPr>
        </p:nvSpPr>
        <p:spPr>
          <a:xfrm>
            <a:off x="950967" y="4546917"/>
            <a:ext cx="60384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latin typeface="Jost"/>
                <a:ea typeface="Jost"/>
                <a:cs typeface="Jost"/>
                <a:sym typeface="Jost"/>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2" name="Google Shape;12;p2"/>
          <p:cNvSpPr/>
          <p:nvPr/>
        </p:nvSpPr>
        <p:spPr>
          <a:xfrm rot="-1893152">
            <a:off x="-83339" y="-899949"/>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pic>
        <p:nvPicPr>
          <p:cNvPr id="13" name="Google Shape;13;p2"/>
          <p:cNvPicPr preferRelativeResize="0"/>
          <p:nvPr/>
        </p:nvPicPr>
        <p:blipFill>
          <a:blip r:embed="rId2">
            <a:alphaModFix/>
          </a:blip>
          <a:stretch>
            <a:fillRect/>
          </a:stretch>
        </p:blipFill>
        <p:spPr>
          <a:xfrm rot="702850">
            <a:off x="2473938" y="-595084"/>
            <a:ext cx="1113393" cy="1111368"/>
          </a:xfrm>
          <a:prstGeom prst="rect">
            <a:avLst/>
          </a:prstGeom>
          <a:noFill/>
          <a:ln>
            <a:noFill/>
          </a:ln>
        </p:spPr>
      </p:pic>
      <p:sp>
        <p:nvSpPr>
          <p:cNvPr id="14" name="Google Shape;14;p2"/>
          <p:cNvSpPr/>
          <p:nvPr/>
        </p:nvSpPr>
        <p:spPr>
          <a:xfrm rot="1765548">
            <a:off x="-1174520" y="5763546"/>
            <a:ext cx="4630605" cy="3541263"/>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Tree>
    <p:extLst>
      <p:ext uri="{BB962C8B-B14F-4D97-AF65-F5344CB8AC3E}">
        <p14:creationId xmlns:p14="http://schemas.microsoft.com/office/powerpoint/2010/main" val="1676633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960000" y="1519400"/>
            <a:ext cx="88952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22" name="Google Shape;22;p4"/>
          <p:cNvSpPr/>
          <p:nvPr/>
        </p:nvSpPr>
        <p:spPr>
          <a:xfrm rot="7170888">
            <a:off x="9036489" y="4769950"/>
            <a:ext cx="5995641" cy="4391117"/>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Tree>
    <p:extLst>
      <p:ext uri="{BB962C8B-B14F-4D97-AF65-F5344CB8AC3E}">
        <p14:creationId xmlns:p14="http://schemas.microsoft.com/office/powerpoint/2010/main" val="1336373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963168" y="597408"/>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6567349" y="3229000"/>
            <a:ext cx="3340800" cy="1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2"/>
          </p:nvPr>
        </p:nvSpPr>
        <p:spPr>
          <a:xfrm>
            <a:off x="2290184" y="3229000"/>
            <a:ext cx="3340800" cy="1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subTitle" idx="3"/>
          </p:nvPr>
        </p:nvSpPr>
        <p:spPr>
          <a:xfrm>
            <a:off x="2290184" y="2565720"/>
            <a:ext cx="3340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8" name="Google Shape;28;p5"/>
          <p:cNvSpPr txBox="1">
            <a:spLocks noGrp="1"/>
          </p:cNvSpPr>
          <p:nvPr>
            <p:ph type="subTitle" idx="4"/>
          </p:nvPr>
        </p:nvSpPr>
        <p:spPr>
          <a:xfrm>
            <a:off x="6567351" y="2565720"/>
            <a:ext cx="3340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29" name="Google Shape;29;p5"/>
          <p:cNvGrpSpPr/>
          <p:nvPr/>
        </p:nvGrpSpPr>
        <p:grpSpPr>
          <a:xfrm>
            <a:off x="-4507157" y="2565749"/>
            <a:ext cx="19182600" cy="7420324"/>
            <a:chOff x="-3380368" y="1924311"/>
            <a:chExt cx="14386950" cy="5565243"/>
          </a:xfrm>
        </p:grpSpPr>
        <p:sp>
          <p:nvSpPr>
            <p:cNvPr id="30" name="Google Shape;30;p5"/>
            <p:cNvSpPr/>
            <p:nvPr/>
          </p:nvSpPr>
          <p:spPr>
            <a:xfrm rot="-7766094">
              <a:off x="-2928748" y="3060182"/>
              <a:ext cx="4496954" cy="3293501"/>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31" name="Google Shape;31;p5"/>
            <p:cNvSpPr/>
            <p:nvPr/>
          </p:nvSpPr>
          <p:spPr>
            <a:xfrm rot="-5214357">
              <a:off x="7569298" y="4455356"/>
              <a:ext cx="1322828" cy="1980798"/>
            </a:xfrm>
            <a:prstGeom prst="ellipse">
              <a:avLst/>
            </a:prstGeom>
            <a:solidFill>
              <a:srgbClr val="273E1B">
                <a:alpha val="9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5"/>
            <p:cNvSpPr/>
            <p:nvPr/>
          </p:nvSpPr>
          <p:spPr>
            <a:xfrm rot="-1893066">
              <a:off x="8786890" y="2891715"/>
              <a:ext cx="1801799" cy="2106384"/>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379031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1" name="Google Shape;21;p4"/>
          <p:cNvSpPr txBox="1">
            <a:spLocks noGrp="1"/>
          </p:cNvSpPr>
          <p:nvPr>
            <p:ph type="body" idx="1"/>
          </p:nvPr>
        </p:nvSpPr>
        <p:spPr>
          <a:xfrm>
            <a:off x="960000" y="1519400"/>
            <a:ext cx="88952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pPr lvl="0"/>
            <a:r>
              <a:rPr lang="en-US"/>
              <a:t>Click to edit Master text styles</a:t>
            </a:r>
          </a:p>
        </p:txBody>
      </p:sp>
      <p:sp>
        <p:nvSpPr>
          <p:cNvPr id="22" name="Google Shape;22;p4"/>
          <p:cNvSpPr/>
          <p:nvPr/>
        </p:nvSpPr>
        <p:spPr>
          <a:xfrm rot="7170888">
            <a:off x="9036489" y="4769950"/>
            <a:ext cx="5995641" cy="4391117"/>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Tree>
    <p:extLst>
      <p:ext uri="{BB962C8B-B14F-4D97-AF65-F5344CB8AC3E}">
        <p14:creationId xmlns:p14="http://schemas.microsoft.com/office/powerpoint/2010/main" val="290327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6"/>
          <p:cNvSpPr/>
          <p:nvPr/>
        </p:nvSpPr>
        <p:spPr>
          <a:xfrm rot="1289378">
            <a:off x="-1803075" y="5790158"/>
            <a:ext cx="3265672" cy="26233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36" name="Google Shape;36;p6"/>
          <p:cNvSpPr/>
          <p:nvPr/>
        </p:nvSpPr>
        <p:spPr>
          <a:xfrm rot="-1159874">
            <a:off x="10388573" y="6023615"/>
            <a:ext cx="2775712" cy="1712612"/>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4AD038">
              <a:alpha val="76470"/>
            </a:srgbClr>
          </a:solidFill>
          <a:ln>
            <a:noFill/>
          </a:ln>
        </p:spPr>
      </p:sp>
      <p:sp>
        <p:nvSpPr>
          <p:cNvPr id="37" name="Google Shape;37;p6"/>
          <p:cNvSpPr/>
          <p:nvPr/>
        </p:nvSpPr>
        <p:spPr>
          <a:xfrm rot="-660907">
            <a:off x="1070336" y="-2214195"/>
            <a:ext cx="1997195" cy="2641091"/>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42756160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39" name="Google Shape;39;p7"/>
          <p:cNvSpPr>
            <a:spLocks noGrp="1"/>
          </p:cNvSpPr>
          <p:nvPr>
            <p:ph type="pic" idx="2"/>
          </p:nvPr>
        </p:nvSpPr>
        <p:spPr>
          <a:xfrm>
            <a:off x="0" y="0"/>
            <a:ext cx="4538000" cy="6858000"/>
          </a:xfrm>
          <a:prstGeom prst="rect">
            <a:avLst/>
          </a:prstGeom>
          <a:noFill/>
          <a:ln>
            <a:noFill/>
          </a:ln>
        </p:spPr>
      </p:sp>
      <p:sp>
        <p:nvSpPr>
          <p:cNvPr id="40" name="Google Shape;40;p7"/>
          <p:cNvSpPr txBox="1">
            <a:spLocks noGrp="1"/>
          </p:cNvSpPr>
          <p:nvPr>
            <p:ph type="title"/>
          </p:nvPr>
        </p:nvSpPr>
        <p:spPr>
          <a:xfrm>
            <a:off x="5807667" y="1513600"/>
            <a:ext cx="5322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7"/>
          <p:cNvSpPr txBox="1">
            <a:spLocks noGrp="1"/>
          </p:cNvSpPr>
          <p:nvPr>
            <p:ph type="subTitle" idx="1"/>
          </p:nvPr>
        </p:nvSpPr>
        <p:spPr>
          <a:xfrm>
            <a:off x="5807667" y="2772967"/>
            <a:ext cx="5322800" cy="240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2133"/>
              </a:spcBef>
              <a:spcAft>
                <a:spcPts val="0"/>
              </a:spcAft>
              <a:buClr>
                <a:srgbClr val="E76A28"/>
              </a:buClr>
              <a:buSzPts val="1200"/>
              <a:buFont typeface="Nunito Light"/>
              <a:buChar char="■"/>
              <a:defRPr/>
            </a:lvl3pPr>
            <a:lvl4pPr lvl="3" algn="ctr" rtl="0">
              <a:lnSpc>
                <a:spcPct val="100000"/>
              </a:lnSpc>
              <a:spcBef>
                <a:spcPts val="2133"/>
              </a:spcBef>
              <a:spcAft>
                <a:spcPts val="0"/>
              </a:spcAft>
              <a:buClr>
                <a:srgbClr val="E76A28"/>
              </a:buClr>
              <a:buSzPts val="1200"/>
              <a:buFont typeface="Nunito Light"/>
              <a:buChar char="●"/>
              <a:defRPr/>
            </a:lvl4pPr>
            <a:lvl5pPr lvl="4" algn="ctr" rtl="0">
              <a:lnSpc>
                <a:spcPct val="100000"/>
              </a:lnSpc>
              <a:spcBef>
                <a:spcPts val="2133"/>
              </a:spcBef>
              <a:spcAft>
                <a:spcPts val="0"/>
              </a:spcAft>
              <a:buClr>
                <a:srgbClr val="E76A28"/>
              </a:buClr>
              <a:buSzPts val="1200"/>
              <a:buFont typeface="Nunito Light"/>
              <a:buChar char="○"/>
              <a:defRPr/>
            </a:lvl5pPr>
            <a:lvl6pPr lvl="5" algn="ctr" rtl="0">
              <a:lnSpc>
                <a:spcPct val="100000"/>
              </a:lnSpc>
              <a:spcBef>
                <a:spcPts val="2133"/>
              </a:spcBef>
              <a:spcAft>
                <a:spcPts val="0"/>
              </a:spcAft>
              <a:buClr>
                <a:srgbClr val="999999"/>
              </a:buClr>
              <a:buSzPts val="1200"/>
              <a:buFont typeface="Nunito Light"/>
              <a:buChar char="■"/>
              <a:defRPr/>
            </a:lvl6pPr>
            <a:lvl7pPr lvl="6" algn="ctr" rtl="0">
              <a:lnSpc>
                <a:spcPct val="100000"/>
              </a:lnSpc>
              <a:spcBef>
                <a:spcPts val="2133"/>
              </a:spcBef>
              <a:spcAft>
                <a:spcPts val="0"/>
              </a:spcAft>
              <a:buClr>
                <a:srgbClr val="999999"/>
              </a:buClr>
              <a:buSzPts val="1200"/>
              <a:buFont typeface="Nunito Light"/>
              <a:buChar char="●"/>
              <a:defRPr/>
            </a:lvl7pPr>
            <a:lvl8pPr lvl="7" algn="ctr" rtl="0">
              <a:lnSpc>
                <a:spcPct val="100000"/>
              </a:lnSpc>
              <a:spcBef>
                <a:spcPts val="2133"/>
              </a:spcBef>
              <a:spcAft>
                <a:spcPts val="0"/>
              </a:spcAft>
              <a:buClr>
                <a:srgbClr val="999999"/>
              </a:buClr>
              <a:buSzPts val="1200"/>
              <a:buFont typeface="Nunito Light"/>
              <a:buChar char="○"/>
              <a:defRPr/>
            </a:lvl8pPr>
            <a:lvl9pPr lvl="8" algn="ctr" rtl="0">
              <a:lnSpc>
                <a:spcPct val="100000"/>
              </a:lnSpc>
              <a:spcBef>
                <a:spcPts val="2133"/>
              </a:spcBef>
              <a:spcAft>
                <a:spcPts val="2133"/>
              </a:spcAft>
              <a:buClr>
                <a:srgbClr val="999999"/>
              </a:buClr>
              <a:buSzPts val="1200"/>
              <a:buFont typeface="Nunito Light"/>
              <a:buChar char="■"/>
              <a:defRPr/>
            </a:lvl9pPr>
          </a:lstStyle>
          <a:p>
            <a:endParaRPr/>
          </a:p>
        </p:txBody>
      </p:sp>
      <p:sp>
        <p:nvSpPr>
          <p:cNvPr id="42" name="Google Shape;42;p7"/>
          <p:cNvSpPr/>
          <p:nvPr/>
        </p:nvSpPr>
        <p:spPr>
          <a:xfrm rot="-1893066">
            <a:off x="11687654" y="-377713"/>
            <a:ext cx="2402399" cy="2808512"/>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Tree>
    <p:extLst>
      <p:ext uri="{BB962C8B-B14F-4D97-AF65-F5344CB8AC3E}">
        <p14:creationId xmlns:p14="http://schemas.microsoft.com/office/powerpoint/2010/main" val="1092030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28133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7" name="Google Shape;47;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Tree>
    <p:extLst>
      <p:ext uri="{BB962C8B-B14F-4D97-AF65-F5344CB8AC3E}">
        <p14:creationId xmlns:p14="http://schemas.microsoft.com/office/powerpoint/2010/main" val="31152812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960000" y="5352600"/>
            <a:ext cx="10272000" cy="763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190654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712000" y="2427717"/>
            <a:ext cx="8768000" cy="1339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667"/>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52" name="Google Shape;52;p11"/>
          <p:cNvSpPr txBox="1">
            <a:spLocks noGrp="1"/>
          </p:cNvSpPr>
          <p:nvPr>
            <p:ph type="subTitle" idx="1"/>
          </p:nvPr>
        </p:nvSpPr>
        <p:spPr>
          <a:xfrm>
            <a:off x="1712000" y="3767484"/>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grpSp>
        <p:nvGrpSpPr>
          <p:cNvPr id="53" name="Google Shape;53;p11"/>
          <p:cNvGrpSpPr/>
          <p:nvPr/>
        </p:nvGrpSpPr>
        <p:grpSpPr>
          <a:xfrm>
            <a:off x="8246000" y="-1516800"/>
            <a:ext cx="3900688" cy="9463455"/>
            <a:chOff x="6184500" y="-1137600"/>
            <a:chExt cx="2925516" cy="7097591"/>
          </a:xfrm>
        </p:grpSpPr>
        <p:pic>
          <p:nvPicPr>
            <p:cNvPr id="54" name="Google Shape;54;p11"/>
            <p:cNvPicPr preferRelativeResize="0"/>
            <p:nvPr/>
          </p:nvPicPr>
          <p:blipFill>
            <a:blip r:embed="rId2">
              <a:alphaModFix/>
            </a:blip>
            <a:stretch>
              <a:fillRect/>
            </a:stretch>
          </p:blipFill>
          <p:spPr>
            <a:xfrm rot="-865977">
              <a:off x="6407664" y="-913921"/>
              <a:ext cx="2054524" cy="2050792"/>
            </a:xfrm>
            <a:prstGeom prst="rect">
              <a:avLst/>
            </a:prstGeom>
            <a:noFill/>
            <a:ln>
              <a:noFill/>
            </a:ln>
          </p:spPr>
        </p:pic>
        <p:pic>
          <p:nvPicPr>
            <p:cNvPr id="55" name="Google Shape;55;p11"/>
            <p:cNvPicPr preferRelativeResize="0"/>
            <p:nvPr/>
          </p:nvPicPr>
          <p:blipFill>
            <a:blip r:embed="rId2">
              <a:alphaModFix/>
            </a:blip>
            <a:stretch>
              <a:fillRect/>
            </a:stretch>
          </p:blipFill>
          <p:spPr>
            <a:xfrm rot="-46">
              <a:off x="7751530" y="4604011"/>
              <a:ext cx="1358486" cy="1355972"/>
            </a:xfrm>
            <a:prstGeom prst="rect">
              <a:avLst/>
            </a:prstGeom>
            <a:noFill/>
            <a:ln>
              <a:noFill/>
            </a:ln>
          </p:spPr>
        </p:pic>
      </p:grpSp>
      <p:grpSp>
        <p:nvGrpSpPr>
          <p:cNvPr id="56" name="Google Shape;56;p11"/>
          <p:cNvGrpSpPr/>
          <p:nvPr/>
        </p:nvGrpSpPr>
        <p:grpSpPr>
          <a:xfrm>
            <a:off x="-2744988" y="-2045505"/>
            <a:ext cx="16572963" cy="12913287"/>
            <a:chOff x="-2058741" y="-1534129"/>
            <a:chExt cx="12429722" cy="9684965"/>
          </a:xfrm>
        </p:grpSpPr>
        <p:sp>
          <p:nvSpPr>
            <p:cNvPr id="57" name="Google Shape;57;p11"/>
            <p:cNvSpPr/>
            <p:nvPr/>
          </p:nvSpPr>
          <p:spPr>
            <a:xfrm rot="-1893152">
              <a:off x="8758045" y="776988"/>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58" name="Google Shape;58;p11"/>
            <p:cNvSpPr/>
            <p:nvPr/>
          </p:nvSpPr>
          <p:spPr>
            <a:xfrm rot="-9773547">
              <a:off x="-1673818" y="42688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59" name="Google Shape;59;p11"/>
            <p:cNvSpPr/>
            <p:nvPr/>
          </p:nvSpPr>
          <p:spPr>
            <a:xfrm rot="9386824">
              <a:off x="-1358941" y="-940477"/>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grpSp>
    </p:spTree>
    <p:extLst>
      <p:ext uri="{BB962C8B-B14F-4D97-AF65-F5344CB8AC3E}">
        <p14:creationId xmlns:p14="http://schemas.microsoft.com/office/powerpoint/2010/main" val="38465260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42167712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9"/>
        <p:cNvGrpSpPr/>
        <p:nvPr/>
      </p:nvGrpSpPr>
      <p:grpSpPr>
        <a:xfrm>
          <a:off x="0" y="0"/>
          <a:ext cx="0" cy="0"/>
          <a:chOff x="0" y="0"/>
          <a:chExt cx="0" cy="0"/>
        </a:xfrm>
      </p:grpSpPr>
      <p:sp>
        <p:nvSpPr>
          <p:cNvPr id="80" name="Google Shape;80;p14"/>
          <p:cNvSpPr>
            <a:spLocks noGrp="1"/>
          </p:cNvSpPr>
          <p:nvPr>
            <p:ph type="pic" idx="2"/>
          </p:nvPr>
        </p:nvSpPr>
        <p:spPr>
          <a:xfrm>
            <a:off x="0" y="0"/>
            <a:ext cx="4538000" cy="6858000"/>
          </a:xfrm>
          <a:prstGeom prst="rect">
            <a:avLst/>
          </a:prstGeom>
          <a:noFill/>
          <a:ln>
            <a:noFill/>
          </a:ln>
        </p:spPr>
      </p:sp>
      <p:sp>
        <p:nvSpPr>
          <p:cNvPr id="81" name="Google Shape;81;p14"/>
          <p:cNvSpPr txBox="1">
            <a:spLocks noGrp="1"/>
          </p:cNvSpPr>
          <p:nvPr>
            <p:ph type="title"/>
          </p:nvPr>
        </p:nvSpPr>
        <p:spPr>
          <a:xfrm>
            <a:off x="5559667" y="4133733"/>
            <a:ext cx="5561600" cy="70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2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82" name="Google Shape;82;p14"/>
          <p:cNvSpPr txBox="1">
            <a:spLocks noGrp="1"/>
          </p:cNvSpPr>
          <p:nvPr>
            <p:ph type="subTitle" idx="1"/>
          </p:nvPr>
        </p:nvSpPr>
        <p:spPr>
          <a:xfrm>
            <a:off x="5559800" y="1778000"/>
            <a:ext cx="5561600" cy="220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200"/>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endParaRPr/>
          </a:p>
        </p:txBody>
      </p:sp>
      <p:sp>
        <p:nvSpPr>
          <p:cNvPr id="83" name="Google Shape;83;p14"/>
          <p:cNvSpPr/>
          <p:nvPr/>
        </p:nvSpPr>
        <p:spPr>
          <a:xfrm rot="-8846007">
            <a:off x="9316030" y="-1225860"/>
            <a:ext cx="4546645" cy="2805277"/>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spTree>
    <p:extLst>
      <p:ext uri="{BB962C8B-B14F-4D97-AF65-F5344CB8AC3E}">
        <p14:creationId xmlns:p14="http://schemas.microsoft.com/office/powerpoint/2010/main" val="2633379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7467600" y="3340067"/>
            <a:ext cx="380320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5"/>
          <p:cNvSpPr txBox="1">
            <a:spLocks noGrp="1"/>
          </p:cNvSpPr>
          <p:nvPr>
            <p:ph type="subTitle" idx="1"/>
          </p:nvPr>
        </p:nvSpPr>
        <p:spPr>
          <a:xfrm>
            <a:off x="7467600" y="5019867"/>
            <a:ext cx="3803200" cy="1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87" name="Google Shape;87;p15"/>
          <p:cNvSpPr>
            <a:spLocks noGrp="1"/>
          </p:cNvSpPr>
          <p:nvPr>
            <p:ph type="pic" idx="2"/>
          </p:nvPr>
        </p:nvSpPr>
        <p:spPr>
          <a:xfrm>
            <a:off x="4209900" y="0"/>
            <a:ext cx="3072400" cy="6858000"/>
          </a:xfrm>
          <a:prstGeom prst="rect">
            <a:avLst/>
          </a:prstGeom>
          <a:noFill/>
          <a:ln>
            <a:noFill/>
          </a:ln>
        </p:spPr>
      </p:sp>
      <p:sp>
        <p:nvSpPr>
          <p:cNvPr id="88" name="Google Shape;88;p15"/>
          <p:cNvSpPr>
            <a:spLocks noGrp="1"/>
          </p:cNvSpPr>
          <p:nvPr>
            <p:ph type="pic" idx="3"/>
          </p:nvPr>
        </p:nvSpPr>
        <p:spPr>
          <a:xfrm>
            <a:off x="0" y="0"/>
            <a:ext cx="4023200" cy="3766800"/>
          </a:xfrm>
          <a:prstGeom prst="rect">
            <a:avLst/>
          </a:prstGeom>
          <a:noFill/>
          <a:ln>
            <a:noFill/>
          </a:ln>
        </p:spPr>
      </p:sp>
      <p:sp>
        <p:nvSpPr>
          <p:cNvPr id="89" name="Google Shape;89;p15"/>
          <p:cNvSpPr>
            <a:spLocks noGrp="1"/>
          </p:cNvSpPr>
          <p:nvPr>
            <p:ph type="pic" idx="4"/>
          </p:nvPr>
        </p:nvSpPr>
        <p:spPr>
          <a:xfrm>
            <a:off x="0" y="3938367"/>
            <a:ext cx="4023200" cy="2919600"/>
          </a:xfrm>
          <a:prstGeom prst="rect">
            <a:avLst/>
          </a:prstGeom>
          <a:noFill/>
          <a:ln>
            <a:noFill/>
          </a:ln>
        </p:spPr>
      </p:sp>
      <p:grpSp>
        <p:nvGrpSpPr>
          <p:cNvPr id="90" name="Google Shape;90;p15"/>
          <p:cNvGrpSpPr/>
          <p:nvPr/>
        </p:nvGrpSpPr>
        <p:grpSpPr>
          <a:xfrm>
            <a:off x="7987943" y="-2375719"/>
            <a:ext cx="6893868" cy="5772677"/>
            <a:chOff x="5990957" y="-1781789"/>
            <a:chExt cx="5170401" cy="4329508"/>
          </a:xfrm>
        </p:grpSpPr>
        <p:sp>
          <p:nvSpPr>
            <p:cNvPr id="91" name="Google Shape;91;p15"/>
            <p:cNvSpPr/>
            <p:nvPr/>
          </p:nvSpPr>
          <p:spPr>
            <a:xfrm rot="-1893152">
              <a:off x="6271620" y="-694012"/>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92" name="Google Shape;92;p15"/>
            <p:cNvSpPr/>
            <p:nvPr/>
          </p:nvSpPr>
          <p:spPr>
            <a:xfrm rot="-3634752">
              <a:off x="7415360" y="-944944"/>
              <a:ext cx="3472783" cy="2655817"/>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grpSp>
    </p:spTree>
    <p:extLst>
      <p:ext uri="{BB962C8B-B14F-4D97-AF65-F5344CB8AC3E}">
        <p14:creationId xmlns:p14="http://schemas.microsoft.com/office/powerpoint/2010/main" val="1449227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5" name="Google Shape;95;p16"/>
          <p:cNvSpPr txBox="1">
            <a:spLocks noGrp="1"/>
          </p:cNvSpPr>
          <p:nvPr>
            <p:ph type="body" idx="1"/>
          </p:nvPr>
        </p:nvSpPr>
        <p:spPr>
          <a:xfrm>
            <a:off x="960000" y="1519400"/>
            <a:ext cx="8895200" cy="455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Jost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96" name="Google Shape;96;p16"/>
          <p:cNvSpPr/>
          <p:nvPr/>
        </p:nvSpPr>
        <p:spPr>
          <a:xfrm rot="-4390593">
            <a:off x="9767000" y="-1450545"/>
            <a:ext cx="1997072" cy="2640924"/>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7" name="Google Shape;97;p16"/>
          <p:cNvSpPr/>
          <p:nvPr/>
        </p:nvSpPr>
        <p:spPr>
          <a:xfrm rot="2178502">
            <a:off x="-2050684" y="5280870"/>
            <a:ext cx="4630325" cy="3541049"/>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98" name="Google Shape;98;p16"/>
          <p:cNvSpPr/>
          <p:nvPr/>
        </p:nvSpPr>
        <p:spPr>
          <a:xfrm rot="8484439">
            <a:off x="11158102" y="617099"/>
            <a:ext cx="3265548" cy="26232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Tree>
    <p:extLst>
      <p:ext uri="{BB962C8B-B14F-4D97-AF65-F5344CB8AC3E}">
        <p14:creationId xmlns:p14="http://schemas.microsoft.com/office/powerpoint/2010/main" val="3568171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963168" y="597408"/>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 name="Google Shape;25;p5"/>
          <p:cNvSpPr txBox="1">
            <a:spLocks noGrp="1"/>
          </p:cNvSpPr>
          <p:nvPr>
            <p:ph type="subTitle" idx="1"/>
          </p:nvPr>
        </p:nvSpPr>
        <p:spPr>
          <a:xfrm>
            <a:off x="6567349" y="3229000"/>
            <a:ext cx="3340800" cy="1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6" name="Google Shape;26;p5"/>
          <p:cNvSpPr txBox="1">
            <a:spLocks noGrp="1"/>
          </p:cNvSpPr>
          <p:nvPr>
            <p:ph type="subTitle" idx="2"/>
          </p:nvPr>
        </p:nvSpPr>
        <p:spPr>
          <a:xfrm>
            <a:off x="2290184" y="3229000"/>
            <a:ext cx="3340800" cy="19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7" name="Google Shape;27;p5"/>
          <p:cNvSpPr txBox="1">
            <a:spLocks noGrp="1"/>
          </p:cNvSpPr>
          <p:nvPr>
            <p:ph type="subTitle" idx="3"/>
          </p:nvPr>
        </p:nvSpPr>
        <p:spPr>
          <a:xfrm>
            <a:off x="2290184" y="2565720"/>
            <a:ext cx="3340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sp>
        <p:nvSpPr>
          <p:cNvPr id="28" name="Google Shape;28;p5"/>
          <p:cNvSpPr txBox="1">
            <a:spLocks noGrp="1"/>
          </p:cNvSpPr>
          <p:nvPr>
            <p:ph type="subTitle" idx="4"/>
          </p:nvPr>
        </p:nvSpPr>
        <p:spPr>
          <a:xfrm>
            <a:off x="6567351" y="2565720"/>
            <a:ext cx="3340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r>
              <a:rPr lang="en-US"/>
              <a:t>Click to edit Master subtitle style</a:t>
            </a:r>
            <a:endParaRPr/>
          </a:p>
        </p:txBody>
      </p:sp>
      <p:grpSp>
        <p:nvGrpSpPr>
          <p:cNvPr id="29" name="Google Shape;29;p5"/>
          <p:cNvGrpSpPr/>
          <p:nvPr/>
        </p:nvGrpSpPr>
        <p:grpSpPr>
          <a:xfrm>
            <a:off x="-4507157" y="2565749"/>
            <a:ext cx="19182600" cy="7420324"/>
            <a:chOff x="-3380368" y="1924311"/>
            <a:chExt cx="14386950" cy="5565243"/>
          </a:xfrm>
        </p:grpSpPr>
        <p:sp>
          <p:nvSpPr>
            <p:cNvPr id="30" name="Google Shape;30;p5"/>
            <p:cNvSpPr/>
            <p:nvPr/>
          </p:nvSpPr>
          <p:spPr>
            <a:xfrm rot="-7766094">
              <a:off x="-2928748" y="3060182"/>
              <a:ext cx="4496954" cy="3293501"/>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31" name="Google Shape;31;p5"/>
            <p:cNvSpPr/>
            <p:nvPr/>
          </p:nvSpPr>
          <p:spPr>
            <a:xfrm rot="-5214357">
              <a:off x="7569298" y="4455356"/>
              <a:ext cx="1322828" cy="1980798"/>
            </a:xfrm>
            <a:prstGeom prst="ellipse">
              <a:avLst/>
            </a:prstGeom>
            <a:solidFill>
              <a:srgbClr val="273E1B">
                <a:alpha val="9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5"/>
            <p:cNvSpPr/>
            <p:nvPr/>
          </p:nvSpPr>
          <p:spPr>
            <a:xfrm rot="-1893066">
              <a:off x="8786890" y="2891715"/>
              <a:ext cx="1801799" cy="2106384"/>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37737162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7"/>
          <p:cNvSpPr txBox="1">
            <a:spLocks noGrp="1"/>
          </p:cNvSpPr>
          <p:nvPr>
            <p:ph type="subTitle" idx="1"/>
          </p:nvPr>
        </p:nvSpPr>
        <p:spPr>
          <a:xfrm>
            <a:off x="1316467"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02" name="Google Shape;102;p17"/>
          <p:cNvSpPr txBox="1">
            <a:spLocks noGrp="1"/>
          </p:cNvSpPr>
          <p:nvPr>
            <p:ph type="subTitle" idx="2"/>
          </p:nvPr>
        </p:nvSpPr>
        <p:spPr>
          <a:xfrm>
            <a:off x="4665591"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03" name="Google Shape;103;p17"/>
          <p:cNvSpPr txBox="1">
            <a:spLocks noGrp="1"/>
          </p:cNvSpPr>
          <p:nvPr>
            <p:ph type="subTitle" idx="3"/>
          </p:nvPr>
        </p:nvSpPr>
        <p:spPr>
          <a:xfrm>
            <a:off x="8014723" y="3236565"/>
            <a:ext cx="2860800" cy="1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04" name="Google Shape;104;p17"/>
          <p:cNvSpPr txBox="1">
            <a:spLocks noGrp="1"/>
          </p:cNvSpPr>
          <p:nvPr>
            <p:ph type="subTitle" idx="4"/>
          </p:nvPr>
        </p:nvSpPr>
        <p:spPr>
          <a:xfrm>
            <a:off x="1316467"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05" name="Google Shape;105;p17"/>
          <p:cNvSpPr txBox="1">
            <a:spLocks noGrp="1"/>
          </p:cNvSpPr>
          <p:nvPr>
            <p:ph type="subTitle" idx="5"/>
          </p:nvPr>
        </p:nvSpPr>
        <p:spPr>
          <a:xfrm>
            <a:off x="4665595"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06" name="Google Shape;106;p17"/>
          <p:cNvSpPr txBox="1">
            <a:spLocks noGrp="1"/>
          </p:cNvSpPr>
          <p:nvPr>
            <p:ph type="subTitle" idx="6"/>
          </p:nvPr>
        </p:nvSpPr>
        <p:spPr>
          <a:xfrm>
            <a:off x="8014723" y="2612100"/>
            <a:ext cx="28608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07" name="Google Shape;107;p17"/>
          <p:cNvGrpSpPr/>
          <p:nvPr/>
        </p:nvGrpSpPr>
        <p:grpSpPr>
          <a:xfrm>
            <a:off x="-2132212" y="-2217639"/>
            <a:ext cx="15355944" cy="10712501"/>
            <a:chOff x="-1599159" y="-1663229"/>
            <a:chExt cx="11516958" cy="8034376"/>
          </a:xfrm>
        </p:grpSpPr>
        <p:sp>
          <p:nvSpPr>
            <p:cNvPr id="108" name="Google Shape;108;p17"/>
            <p:cNvSpPr/>
            <p:nvPr/>
          </p:nvSpPr>
          <p:spPr>
            <a:xfrm rot="9386824">
              <a:off x="-1320841" y="-1069577"/>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sp>
        <p:sp>
          <p:nvSpPr>
            <p:cNvPr id="109" name="Google Shape;109;p17"/>
            <p:cNvSpPr/>
            <p:nvPr/>
          </p:nvSpPr>
          <p:spPr>
            <a:xfrm>
              <a:off x="7468324" y="4403447"/>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4AD038">
                <a:alpha val="76470"/>
              </a:srgbClr>
            </a:solidFill>
            <a:ln>
              <a:noFill/>
            </a:ln>
          </p:spPr>
        </p:sp>
      </p:grpSp>
    </p:spTree>
    <p:extLst>
      <p:ext uri="{BB962C8B-B14F-4D97-AF65-F5344CB8AC3E}">
        <p14:creationId xmlns:p14="http://schemas.microsoft.com/office/powerpoint/2010/main" val="33380573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8"/>
          <p:cNvSpPr txBox="1">
            <a:spLocks noGrp="1"/>
          </p:cNvSpPr>
          <p:nvPr>
            <p:ph type="subTitle" idx="1"/>
          </p:nvPr>
        </p:nvSpPr>
        <p:spPr>
          <a:xfrm>
            <a:off x="2070267" y="23318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13" name="Google Shape;113;p18"/>
          <p:cNvSpPr txBox="1">
            <a:spLocks noGrp="1"/>
          </p:cNvSpPr>
          <p:nvPr>
            <p:ph type="subTitle" idx="2"/>
          </p:nvPr>
        </p:nvSpPr>
        <p:spPr>
          <a:xfrm>
            <a:off x="6562525" y="23318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14" name="Google Shape;114;p18"/>
          <p:cNvSpPr txBox="1">
            <a:spLocks noGrp="1"/>
          </p:cNvSpPr>
          <p:nvPr>
            <p:ph type="subTitle" idx="3"/>
          </p:nvPr>
        </p:nvSpPr>
        <p:spPr>
          <a:xfrm>
            <a:off x="2070267" y="45459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15" name="Google Shape;115;p18"/>
          <p:cNvSpPr txBox="1">
            <a:spLocks noGrp="1"/>
          </p:cNvSpPr>
          <p:nvPr>
            <p:ph type="subTitle" idx="4"/>
          </p:nvPr>
        </p:nvSpPr>
        <p:spPr>
          <a:xfrm>
            <a:off x="6562525" y="4545967"/>
            <a:ext cx="3559200" cy="12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16" name="Google Shape;116;p18"/>
          <p:cNvSpPr txBox="1">
            <a:spLocks noGrp="1"/>
          </p:cNvSpPr>
          <p:nvPr>
            <p:ph type="subTitle" idx="5"/>
          </p:nvPr>
        </p:nvSpPr>
        <p:spPr>
          <a:xfrm>
            <a:off x="2070267" y="19407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7" name="Google Shape;117;p18"/>
          <p:cNvSpPr txBox="1">
            <a:spLocks noGrp="1"/>
          </p:cNvSpPr>
          <p:nvPr>
            <p:ph type="subTitle" idx="6"/>
          </p:nvPr>
        </p:nvSpPr>
        <p:spPr>
          <a:xfrm>
            <a:off x="2070267" y="41549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8" name="Google Shape;118;p18"/>
          <p:cNvSpPr txBox="1">
            <a:spLocks noGrp="1"/>
          </p:cNvSpPr>
          <p:nvPr>
            <p:ph type="subTitle" idx="7"/>
          </p:nvPr>
        </p:nvSpPr>
        <p:spPr>
          <a:xfrm>
            <a:off x="6562491" y="19407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9" name="Google Shape;119;p18"/>
          <p:cNvSpPr txBox="1">
            <a:spLocks noGrp="1"/>
          </p:cNvSpPr>
          <p:nvPr>
            <p:ph type="subTitle" idx="8"/>
          </p:nvPr>
        </p:nvSpPr>
        <p:spPr>
          <a:xfrm>
            <a:off x="6562491" y="4154933"/>
            <a:ext cx="35592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20" name="Google Shape;120;p18"/>
          <p:cNvGrpSpPr/>
          <p:nvPr/>
        </p:nvGrpSpPr>
        <p:grpSpPr>
          <a:xfrm>
            <a:off x="-1573824" y="-474872"/>
            <a:ext cx="15572291" cy="9237135"/>
            <a:chOff x="-1180368" y="-356154"/>
            <a:chExt cx="11679218" cy="6927851"/>
          </a:xfrm>
        </p:grpSpPr>
        <p:sp>
          <p:nvSpPr>
            <p:cNvPr id="121" name="Google Shape;121;p18"/>
            <p:cNvSpPr/>
            <p:nvPr/>
          </p:nvSpPr>
          <p:spPr>
            <a:xfrm>
              <a:off x="-511513" y="4603997"/>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22" name="Google Shape;122;p18"/>
            <p:cNvSpPr/>
            <p:nvPr/>
          </p:nvSpPr>
          <p:spPr>
            <a:xfrm rot="-1893152">
              <a:off x="-899705" y="2945251"/>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123" name="Google Shape;123;p18"/>
            <p:cNvSpPr/>
            <p:nvPr/>
          </p:nvSpPr>
          <p:spPr>
            <a:xfrm rot="-5214148">
              <a:off x="8645887" y="-248828"/>
              <a:ext cx="1865425" cy="1742248"/>
            </a:xfrm>
            <a:prstGeom prst="ellipse">
              <a:avLst/>
            </a:prstGeom>
            <a:solidFill>
              <a:srgbClr val="4AD038">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5624265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6" name="Google Shape;126;p19"/>
          <p:cNvSpPr txBox="1">
            <a:spLocks noGrp="1"/>
          </p:cNvSpPr>
          <p:nvPr>
            <p:ph type="subTitle" idx="1"/>
          </p:nvPr>
        </p:nvSpPr>
        <p:spPr>
          <a:xfrm>
            <a:off x="1282817"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27" name="Google Shape;127;p19"/>
          <p:cNvSpPr txBox="1">
            <a:spLocks noGrp="1"/>
          </p:cNvSpPr>
          <p:nvPr>
            <p:ph type="subTitle" idx="2"/>
          </p:nvPr>
        </p:nvSpPr>
        <p:spPr>
          <a:xfrm>
            <a:off x="4802800"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28" name="Google Shape;128;p19"/>
          <p:cNvSpPr txBox="1">
            <a:spLocks noGrp="1"/>
          </p:cNvSpPr>
          <p:nvPr>
            <p:ph type="subTitle" idx="3"/>
          </p:nvPr>
        </p:nvSpPr>
        <p:spPr>
          <a:xfrm>
            <a:off x="1282817"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29" name="Google Shape;129;p19"/>
          <p:cNvSpPr txBox="1">
            <a:spLocks noGrp="1"/>
          </p:cNvSpPr>
          <p:nvPr>
            <p:ph type="subTitle" idx="4"/>
          </p:nvPr>
        </p:nvSpPr>
        <p:spPr>
          <a:xfrm>
            <a:off x="4802800"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0" name="Google Shape;130;p19"/>
          <p:cNvSpPr txBox="1">
            <a:spLocks noGrp="1"/>
          </p:cNvSpPr>
          <p:nvPr>
            <p:ph type="subTitle" idx="5"/>
          </p:nvPr>
        </p:nvSpPr>
        <p:spPr>
          <a:xfrm>
            <a:off x="8322783" y="228022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1" name="Google Shape;131;p19"/>
          <p:cNvSpPr txBox="1">
            <a:spLocks noGrp="1"/>
          </p:cNvSpPr>
          <p:nvPr>
            <p:ph type="subTitle" idx="6"/>
          </p:nvPr>
        </p:nvSpPr>
        <p:spPr>
          <a:xfrm>
            <a:off x="8322783" y="4587269"/>
            <a:ext cx="2586400" cy="147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2" name="Google Shape;132;p19"/>
          <p:cNvSpPr txBox="1">
            <a:spLocks noGrp="1"/>
          </p:cNvSpPr>
          <p:nvPr>
            <p:ph type="subTitle" idx="7"/>
          </p:nvPr>
        </p:nvSpPr>
        <p:spPr>
          <a:xfrm>
            <a:off x="1282817"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33" name="Google Shape;133;p19"/>
          <p:cNvSpPr txBox="1">
            <a:spLocks noGrp="1"/>
          </p:cNvSpPr>
          <p:nvPr>
            <p:ph type="subTitle" idx="8"/>
          </p:nvPr>
        </p:nvSpPr>
        <p:spPr>
          <a:xfrm>
            <a:off x="4802800"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34" name="Google Shape;134;p19"/>
          <p:cNvSpPr txBox="1">
            <a:spLocks noGrp="1"/>
          </p:cNvSpPr>
          <p:nvPr>
            <p:ph type="subTitle" idx="9"/>
          </p:nvPr>
        </p:nvSpPr>
        <p:spPr>
          <a:xfrm>
            <a:off x="8325127" y="1883300"/>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35" name="Google Shape;135;p19"/>
          <p:cNvSpPr txBox="1">
            <a:spLocks noGrp="1"/>
          </p:cNvSpPr>
          <p:nvPr>
            <p:ph type="subTitle" idx="13"/>
          </p:nvPr>
        </p:nvSpPr>
        <p:spPr>
          <a:xfrm>
            <a:off x="1282817"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36" name="Google Shape;136;p19"/>
          <p:cNvSpPr txBox="1">
            <a:spLocks noGrp="1"/>
          </p:cNvSpPr>
          <p:nvPr>
            <p:ph type="subTitle" idx="14"/>
          </p:nvPr>
        </p:nvSpPr>
        <p:spPr>
          <a:xfrm>
            <a:off x="4802800"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37" name="Google Shape;137;p19"/>
          <p:cNvSpPr txBox="1">
            <a:spLocks noGrp="1"/>
          </p:cNvSpPr>
          <p:nvPr>
            <p:ph type="subTitle" idx="15"/>
          </p:nvPr>
        </p:nvSpPr>
        <p:spPr>
          <a:xfrm>
            <a:off x="8325127" y="4186071"/>
            <a:ext cx="25840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32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138" name="Google Shape;138;p19"/>
          <p:cNvGrpSpPr/>
          <p:nvPr/>
        </p:nvGrpSpPr>
        <p:grpSpPr>
          <a:xfrm>
            <a:off x="-997287" y="-1779737"/>
            <a:ext cx="17674489" cy="11628576"/>
            <a:chOff x="-747966" y="-1334803"/>
            <a:chExt cx="13255867" cy="8721432"/>
          </a:xfrm>
        </p:grpSpPr>
        <p:sp>
          <p:nvSpPr>
            <p:cNvPr id="139" name="Google Shape;139;p19"/>
            <p:cNvSpPr/>
            <p:nvPr/>
          </p:nvSpPr>
          <p:spPr>
            <a:xfrm rot="-7251139">
              <a:off x="-219950" y="-1249508"/>
              <a:ext cx="1322668" cy="1980709"/>
            </a:xfrm>
            <a:prstGeom prst="ellipse">
              <a:avLst/>
            </a:prstGeom>
            <a:solidFill>
              <a:srgbClr val="4AD038">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0" name="Google Shape;140;p19"/>
            <p:cNvSpPr/>
            <p:nvPr/>
          </p:nvSpPr>
          <p:spPr>
            <a:xfrm rot="7766094" flipH="1">
              <a:off x="7559327" y="2957257"/>
              <a:ext cx="4496954" cy="3293501"/>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273E1B">
                <a:alpha val="92160"/>
              </a:srgbClr>
            </a:solidFill>
            <a:ln>
              <a:noFill/>
            </a:ln>
          </p:spPr>
        </p:sp>
      </p:grpSp>
    </p:spTree>
    <p:extLst>
      <p:ext uri="{BB962C8B-B14F-4D97-AF65-F5344CB8AC3E}">
        <p14:creationId xmlns:p14="http://schemas.microsoft.com/office/powerpoint/2010/main" val="12646690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1"/>
        <p:cNvGrpSpPr/>
        <p:nvPr/>
      </p:nvGrpSpPr>
      <p:grpSpPr>
        <a:xfrm>
          <a:off x="0" y="0"/>
          <a:ext cx="0" cy="0"/>
          <a:chOff x="0" y="0"/>
          <a:chExt cx="0" cy="0"/>
        </a:xfrm>
      </p:grpSpPr>
      <p:sp>
        <p:nvSpPr>
          <p:cNvPr id="142" name="Google Shape;142;p20"/>
          <p:cNvSpPr txBox="1">
            <a:spLocks noGrp="1"/>
          </p:cNvSpPr>
          <p:nvPr>
            <p:ph type="title" hasCustomPrompt="1"/>
          </p:nvPr>
        </p:nvSpPr>
        <p:spPr>
          <a:xfrm>
            <a:off x="1064517" y="3707067"/>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3" name="Google Shape;143;p20"/>
          <p:cNvSpPr txBox="1">
            <a:spLocks noGrp="1"/>
          </p:cNvSpPr>
          <p:nvPr>
            <p:ph type="subTitle" idx="1"/>
          </p:nvPr>
        </p:nvSpPr>
        <p:spPr>
          <a:xfrm>
            <a:off x="1064533" y="47322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44" name="Google Shape;144;p20"/>
          <p:cNvSpPr txBox="1">
            <a:spLocks noGrp="1"/>
          </p:cNvSpPr>
          <p:nvPr>
            <p:ph type="title" idx="2" hasCustomPrompt="1"/>
          </p:nvPr>
        </p:nvSpPr>
        <p:spPr>
          <a:xfrm>
            <a:off x="3767600" y="1425752"/>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5" name="Google Shape;145;p20"/>
          <p:cNvSpPr txBox="1">
            <a:spLocks noGrp="1"/>
          </p:cNvSpPr>
          <p:nvPr>
            <p:ph type="subTitle" idx="3"/>
          </p:nvPr>
        </p:nvSpPr>
        <p:spPr>
          <a:xfrm>
            <a:off x="3767600" y="24509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146" name="Google Shape;146;p20"/>
          <p:cNvSpPr txBox="1">
            <a:spLocks noGrp="1"/>
          </p:cNvSpPr>
          <p:nvPr>
            <p:ph type="title" idx="4" hasCustomPrompt="1"/>
          </p:nvPr>
        </p:nvSpPr>
        <p:spPr>
          <a:xfrm>
            <a:off x="6470684" y="3707067"/>
            <a:ext cx="4656800" cy="102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7" name="Google Shape;147;p20"/>
          <p:cNvSpPr txBox="1">
            <a:spLocks noGrp="1"/>
          </p:cNvSpPr>
          <p:nvPr>
            <p:ph type="subTitle" idx="5"/>
          </p:nvPr>
        </p:nvSpPr>
        <p:spPr>
          <a:xfrm>
            <a:off x="6470700" y="4732267"/>
            <a:ext cx="4656800" cy="62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148" name="Google Shape;148;p20"/>
          <p:cNvGrpSpPr/>
          <p:nvPr/>
        </p:nvGrpSpPr>
        <p:grpSpPr>
          <a:xfrm>
            <a:off x="-3278873" y="-2839972"/>
            <a:ext cx="18117887" cy="12367725"/>
            <a:chOff x="-2459155" y="-2129979"/>
            <a:chExt cx="13588415" cy="9275794"/>
          </a:xfrm>
        </p:grpSpPr>
        <p:sp>
          <p:nvSpPr>
            <p:cNvPr id="149" name="Google Shape;149;p20"/>
            <p:cNvSpPr/>
            <p:nvPr/>
          </p:nvSpPr>
          <p:spPr>
            <a:xfrm rot="-4871120">
              <a:off x="-2735754" y="-1302533"/>
              <a:ext cx="4496577" cy="3293225"/>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50" name="Google Shape;150;p20"/>
            <p:cNvSpPr/>
            <p:nvPr/>
          </p:nvSpPr>
          <p:spPr>
            <a:xfrm rot="-2700000" flipH="1">
              <a:off x="7225959" y="3651010"/>
              <a:ext cx="3472892" cy="2655900"/>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151" name="Google Shape;151;p20"/>
            <p:cNvSpPr/>
            <p:nvPr/>
          </p:nvSpPr>
          <p:spPr>
            <a:xfrm rot="3211846">
              <a:off x="8563344" y="-512879"/>
              <a:ext cx="1332305" cy="1449141"/>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351333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21"/>
          <p:cNvSpPr/>
          <p:nvPr/>
        </p:nvSpPr>
        <p:spPr>
          <a:xfrm rot="8484439">
            <a:off x="11475602" y="921899"/>
            <a:ext cx="3265548" cy="26232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55" name="Google Shape;155;p21"/>
          <p:cNvSpPr/>
          <p:nvPr/>
        </p:nvSpPr>
        <p:spPr>
          <a:xfrm rot="-660907">
            <a:off x="-1370898" y="4818105"/>
            <a:ext cx="1997195" cy="2641091"/>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extLst>
      <p:ext uri="{BB962C8B-B14F-4D97-AF65-F5344CB8AC3E}">
        <p14:creationId xmlns:p14="http://schemas.microsoft.com/office/powerpoint/2010/main" val="20464269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8" name="Google Shape;158;p22"/>
          <p:cNvSpPr/>
          <p:nvPr/>
        </p:nvSpPr>
        <p:spPr>
          <a:xfrm rot="6217504">
            <a:off x="9531903" y="4847171"/>
            <a:ext cx="5995653" cy="4391125"/>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59" name="Google Shape;159;p22"/>
          <p:cNvSpPr/>
          <p:nvPr/>
        </p:nvSpPr>
        <p:spPr>
          <a:xfrm rot="921164">
            <a:off x="-802421" y="5616438"/>
            <a:ext cx="1776480" cy="1932268"/>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273E1B">
              <a:alpha val="92160"/>
            </a:srgbClr>
          </a:solidFill>
          <a:ln>
            <a:noFill/>
          </a:ln>
        </p:spPr>
      </p:sp>
    </p:spTree>
    <p:extLst>
      <p:ext uri="{BB962C8B-B14F-4D97-AF65-F5344CB8AC3E}">
        <p14:creationId xmlns:p14="http://schemas.microsoft.com/office/powerpoint/2010/main" val="23371940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950951" y="963533"/>
            <a:ext cx="5930800" cy="1411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9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2" name="Google Shape;162;p23"/>
          <p:cNvSpPr txBox="1">
            <a:spLocks noGrp="1"/>
          </p:cNvSpPr>
          <p:nvPr>
            <p:ph type="subTitle" idx="1"/>
          </p:nvPr>
        </p:nvSpPr>
        <p:spPr>
          <a:xfrm>
            <a:off x="950967" y="2211729"/>
            <a:ext cx="5930800" cy="147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rtl="0">
              <a:lnSpc>
                <a:spcPct val="100000"/>
              </a:lnSpc>
              <a:spcBef>
                <a:spcPts val="0"/>
              </a:spcBef>
              <a:spcAft>
                <a:spcPts val="0"/>
              </a:spcAft>
              <a:buSzPts val="1200"/>
              <a:buNone/>
              <a:defRPr/>
            </a:lvl2pPr>
            <a:lvl3pPr lvl="2" rtl="0">
              <a:lnSpc>
                <a:spcPct val="100000"/>
              </a:lnSpc>
              <a:spcBef>
                <a:spcPts val="2133"/>
              </a:spcBef>
              <a:spcAft>
                <a:spcPts val="0"/>
              </a:spcAft>
              <a:buSzPts val="1200"/>
              <a:buNone/>
              <a:defRPr/>
            </a:lvl3pPr>
            <a:lvl4pPr lvl="3" rtl="0">
              <a:lnSpc>
                <a:spcPct val="100000"/>
              </a:lnSpc>
              <a:spcBef>
                <a:spcPts val="2133"/>
              </a:spcBef>
              <a:spcAft>
                <a:spcPts val="0"/>
              </a:spcAft>
              <a:buSzPts val="1200"/>
              <a:buNone/>
              <a:defRPr/>
            </a:lvl4pPr>
            <a:lvl5pPr lvl="4" rtl="0">
              <a:lnSpc>
                <a:spcPct val="100000"/>
              </a:lnSpc>
              <a:spcBef>
                <a:spcPts val="2133"/>
              </a:spcBef>
              <a:spcAft>
                <a:spcPts val="0"/>
              </a:spcAft>
              <a:buSzPts val="1200"/>
              <a:buNone/>
              <a:defRPr/>
            </a:lvl5pPr>
            <a:lvl6pPr lvl="5" rtl="0">
              <a:lnSpc>
                <a:spcPct val="100000"/>
              </a:lnSpc>
              <a:spcBef>
                <a:spcPts val="2133"/>
              </a:spcBef>
              <a:spcAft>
                <a:spcPts val="0"/>
              </a:spcAft>
              <a:buSzPts val="1200"/>
              <a:buNone/>
              <a:defRPr/>
            </a:lvl6pPr>
            <a:lvl7pPr lvl="6" rtl="0">
              <a:lnSpc>
                <a:spcPct val="100000"/>
              </a:lnSpc>
              <a:spcBef>
                <a:spcPts val="2133"/>
              </a:spcBef>
              <a:spcAft>
                <a:spcPts val="0"/>
              </a:spcAft>
              <a:buSzPts val="1200"/>
              <a:buNone/>
              <a:defRPr/>
            </a:lvl7pPr>
            <a:lvl8pPr lvl="7" rtl="0">
              <a:lnSpc>
                <a:spcPct val="100000"/>
              </a:lnSpc>
              <a:spcBef>
                <a:spcPts val="2133"/>
              </a:spcBef>
              <a:spcAft>
                <a:spcPts val="0"/>
              </a:spcAft>
              <a:buSzPts val="1200"/>
              <a:buNone/>
              <a:defRPr/>
            </a:lvl8pPr>
            <a:lvl9pPr lvl="8" rtl="0">
              <a:lnSpc>
                <a:spcPct val="100000"/>
              </a:lnSpc>
              <a:spcBef>
                <a:spcPts val="2133"/>
              </a:spcBef>
              <a:spcAft>
                <a:spcPts val="2133"/>
              </a:spcAft>
              <a:buSzPts val="1200"/>
              <a:buNone/>
              <a:defRPr/>
            </a:lvl9pPr>
          </a:lstStyle>
          <a:p>
            <a:endParaRPr/>
          </a:p>
        </p:txBody>
      </p:sp>
      <p:sp>
        <p:nvSpPr>
          <p:cNvPr id="163" name="Google Shape;163;p23"/>
          <p:cNvSpPr txBox="1"/>
          <p:nvPr/>
        </p:nvSpPr>
        <p:spPr>
          <a:xfrm>
            <a:off x="950967" y="4557900"/>
            <a:ext cx="4707600" cy="999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1"/>
                </a:solidFill>
                <a:latin typeface="Jost"/>
                <a:ea typeface="Jost"/>
                <a:cs typeface="Jost"/>
                <a:sym typeface="Jost"/>
              </a:rPr>
              <a:t>CREDITS:</a:t>
            </a:r>
            <a:r>
              <a:rPr lang="en" sz="1600">
                <a:solidFill>
                  <a:schemeClr val="dk1"/>
                </a:solidFill>
                <a:latin typeface="Jost"/>
                <a:ea typeface="Jost"/>
                <a:cs typeface="Jost"/>
                <a:sym typeface="Jost"/>
              </a:rPr>
              <a:t> This presentation template was created by </a:t>
            </a:r>
            <a:r>
              <a:rPr lang="en" sz="1600" b="1" u="sng">
                <a:solidFill>
                  <a:schemeClr val="dk1"/>
                </a:solidFill>
                <a:latin typeface="Jost"/>
                <a:ea typeface="Jost"/>
                <a:cs typeface="Jost"/>
                <a:sym typeface="Jost"/>
                <a:hlinkClick r:id="rId2">
                  <a:extLst>
                    <a:ext uri="{A12FA001-AC4F-418D-AE19-62706E023703}">
                      <ahyp:hlinkClr xmlns:ahyp="http://schemas.microsoft.com/office/drawing/2018/hyperlinkcolor" val="tx"/>
                    </a:ext>
                  </a:extLst>
                </a:hlinkClick>
              </a:rPr>
              <a:t>Slidesgo</a:t>
            </a:r>
            <a:r>
              <a:rPr lang="en" sz="1600">
                <a:solidFill>
                  <a:schemeClr val="dk1"/>
                </a:solidFill>
                <a:latin typeface="Jost"/>
                <a:ea typeface="Jost"/>
                <a:cs typeface="Jost"/>
                <a:sym typeface="Jost"/>
              </a:rPr>
              <a:t>, and includes icons by </a:t>
            </a:r>
            <a:r>
              <a:rPr lang="en" sz="1600" b="1" u="sng">
                <a:solidFill>
                  <a:schemeClr val="dk1"/>
                </a:solidFill>
                <a:latin typeface="Jost"/>
                <a:ea typeface="Jost"/>
                <a:cs typeface="Jost"/>
                <a:sym typeface="Jost"/>
                <a:hlinkClick r:id="rId3">
                  <a:extLst>
                    <a:ext uri="{A12FA001-AC4F-418D-AE19-62706E023703}">
                      <ahyp:hlinkClr xmlns:ahyp="http://schemas.microsoft.com/office/drawing/2018/hyperlinkcolor" val="tx"/>
                    </a:ext>
                  </a:extLst>
                </a:hlinkClick>
              </a:rPr>
              <a:t>Flaticon</a:t>
            </a:r>
            <a:r>
              <a:rPr lang="en" sz="1600">
                <a:solidFill>
                  <a:schemeClr val="dk1"/>
                </a:solidFill>
                <a:latin typeface="Jost"/>
                <a:ea typeface="Jost"/>
                <a:cs typeface="Jost"/>
                <a:sym typeface="Jost"/>
              </a:rPr>
              <a:t>, and infographics &amp; images by </a:t>
            </a:r>
            <a:r>
              <a:rPr lang="en" sz="1600" b="1" u="sng">
                <a:solidFill>
                  <a:schemeClr val="dk1"/>
                </a:solidFill>
                <a:latin typeface="Jost"/>
                <a:ea typeface="Jost"/>
                <a:cs typeface="Jost"/>
                <a:sym typeface="Jost"/>
                <a:hlinkClick r:id="rId4">
                  <a:extLst>
                    <a:ext uri="{A12FA001-AC4F-418D-AE19-62706E023703}">
                      <ahyp:hlinkClr xmlns:ahyp="http://schemas.microsoft.com/office/drawing/2018/hyperlinkcolor" val="tx"/>
                    </a:ext>
                  </a:extLst>
                </a:hlinkClick>
              </a:rPr>
              <a:t>Freepik</a:t>
            </a:r>
            <a:r>
              <a:rPr lang="en" sz="1600" u="sng">
                <a:solidFill>
                  <a:schemeClr val="dk1"/>
                </a:solidFill>
                <a:latin typeface="Jost"/>
                <a:ea typeface="Jost"/>
                <a:cs typeface="Jost"/>
                <a:sym typeface="Jost"/>
              </a:rPr>
              <a:t> </a:t>
            </a:r>
            <a:endParaRPr sz="1600" b="1" u="sng">
              <a:solidFill>
                <a:schemeClr val="dk1"/>
              </a:solidFill>
              <a:latin typeface="Jost"/>
              <a:ea typeface="Jost"/>
              <a:cs typeface="Jost"/>
              <a:sym typeface="Jost"/>
            </a:endParaRPr>
          </a:p>
        </p:txBody>
      </p:sp>
      <p:sp>
        <p:nvSpPr>
          <p:cNvPr id="164" name="Google Shape;164;p23"/>
          <p:cNvSpPr>
            <a:spLocks noGrp="1"/>
          </p:cNvSpPr>
          <p:nvPr>
            <p:ph type="pic" idx="2"/>
          </p:nvPr>
        </p:nvSpPr>
        <p:spPr>
          <a:xfrm>
            <a:off x="7654067" y="0"/>
            <a:ext cx="4538000" cy="6858000"/>
          </a:xfrm>
          <a:prstGeom prst="rect">
            <a:avLst/>
          </a:prstGeom>
          <a:noFill/>
          <a:ln>
            <a:noFill/>
          </a:ln>
        </p:spPr>
      </p:sp>
      <p:sp>
        <p:nvSpPr>
          <p:cNvPr id="165" name="Google Shape;165;p23"/>
          <p:cNvSpPr/>
          <p:nvPr/>
        </p:nvSpPr>
        <p:spPr>
          <a:xfrm rot="-1893152">
            <a:off x="-1098006" y="-24673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273E1B">
              <a:alpha val="92160"/>
            </a:srgbClr>
          </a:solidFill>
          <a:ln>
            <a:noFill/>
          </a:ln>
        </p:spPr>
      </p:sp>
    </p:spTree>
    <p:extLst>
      <p:ext uri="{BB962C8B-B14F-4D97-AF65-F5344CB8AC3E}">
        <p14:creationId xmlns:p14="http://schemas.microsoft.com/office/powerpoint/2010/main" val="21617591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66"/>
        <p:cNvGrpSpPr/>
        <p:nvPr/>
      </p:nvGrpSpPr>
      <p:grpSpPr>
        <a:xfrm>
          <a:off x="0" y="0"/>
          <a:ext cx="0" cy="0"/>
          <a:chOff x="0" y="0"/>
          <a:chExt cx="0" cy="0"/>
        </a:xfrm>
      </p:grpSpPr>
      <p:grpSp>
        <p:nvGrpSpPr>
          <p:cNvPr id="167" name="Google Shape;167;p24"/>
          <p:cNvGrpSpPr/>
          <p:nvPr/>
        </p:nvGrpSpPr>
        <p:grpSpPr>
          <a:xfrm>
            <a:off x="-4364611" y="1999691"/>
            <a:ext cx="18932692" cy="8217771"/>
            <a:chOff x="-3273459" y="1499768"/>
            <a:chExt cx="14199519" cy="6163328"/>
          </a:xfrm>
        </p:grpSpPr>
        <p:sp>
          <p:nvSpPr>
            <p:cNvPr id="168" name="Google Shape;168;p24"/>
            <p:cNvSpPr/>
            <p:nvPr/>
          </p:nvSpPr>
          <p:spPr>
            <a:xfrm rot="-7691807">
              <a:off x="-2837411" y="3231207"/>
              <a:ext cx="4496739" cy="3293344"/>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sp>
        <p:sp>
          <p:nvSpPr>
            <p:cNvPr id="169" name="Google Shape;169;p24"/>
            <p:cNvSpPr/>
            <p:nvPr/>
          </p:nvSpPr>
          <p:spPr>
            <a:xfrm rot="-2700000" flipH="1">
              <a:off x="7022759" y="3854210"/>
              <a:ext cx="3472892" cy="2655900"/>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sp>
        <p:sp>
          <p:nvSpPr>
            <p:cNvPr id="170" name="Google Shape;170;p24"/>
            <p:cNvSpPr/>
            <p:nvPr/>
          </p:nvSpPr>
          <p:spPr>
            <a:xfrm rot="-9813149">
              <a:off x="8893508" y="1658738"/>
              <a:ext cx="1332368" cy="1449208"/>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grpSp>
    </p:spTree>
    <p:extLst>
      <p:ext uri="{BB962C8B-B14F-4D97-AF65-F5344CB8AC3E}">
        <p14:creationId xmlns:p14="http://schemas.microsoft.com/office/powerpoint/2010/main" val="6859948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1"/>
        <p:cNvGrpSpPr/>
        <p:nvPr/>
      </p:nvGrpSpPr>
      <p:grpSpPr>
        <a:xfrm>
          <a:off x="0" y="0"/>
          <a:ext cx="0" cy="0"/>
          <a:chOff x="0" y="0"/>
          <a:chExt cx="0" cy="0"/>
        </a:xfrm>
      </p:grpSpPr>
      <p:grpSp>
        <p:nvGrpSpPr>
          <p:cNvPr id="172" name="Google Shape;172;p25"/>
          <p:cNvGrpSpPr/>
          <p:nvPr/>
        </p:nvGrpSpPr>
        <p:grpSpPr>
          <a:xfrm rot="10800000">
            <a:off x="-1929423" y="4834063"/>
            <a:ext cx="16298468" cy="3793739"/>
            <a:chOff x="-1458301" y="-255308"/>
            <a:chExt cx="12223851" cy="2845304"/>
          </a:xfrm>
        </p:grpSpPr>
        <p:sp>
          <p:nvSpPr>
            <p:cNvPr id="173" name="Google Shape;173;p25"/>
            <p:cNvSpPr/>
            <p:nvPr/>
          </p:nvSpPr>
          <p:spPr>
            <a:xfrm>
              <a:off x="-1458301" y="-107703"/>
              <a:ext cx="2449475" cy="1967700"/>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174" name="Google Shape;174;p25"/>
            <p:cNvSpPr/>
            <p:nvPr/>
          </p:nvSpPr>
          <p:spPr>
            <a:xfrm rot="-1893152">
              <a:off x="6910795" y="-13849"/>
              <a:ext cx="1332273" cy="1449105"/>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
          <p:nvSpPr>
            <p:cNvPr id="175" name="Google Shape;175;p25"/>
            <p:cNvSpPr/>
            <p:nvPr/>
          </p:nvSpPr>
          <p:spPr>
            <a:xfrm rot="-5214148">
              <a:off x="8912587" y="740422"/>
              <a:ext cx="1865425" cy="1742248"/>
            </a:xfrm>
            <a:prstGeom prst="ellipse">
              <a:avLst/>
            </a:prstGeom>
            <a:solidFill>
              <a:srgbClr val="273E1B">
                <a:alpha val="92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33644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5" name="Google Shape;35;p6"/>
          <p:cNvSpPr/>
          <p:nvPr/>
        </p:nvSpPr>
        <p:spPr>
          <a:xfrm rot="1289378">
            <a:off x="-1803075" y="5790158"/>
            <a:ext cx="3265672" cy="2623364"/>
          </a:xfrm>
          <a:custGeom>
            <a:avLst/>
            <a:gdLst/>
            <a:ahLst/>
            <a:cxnLst/>
            <a:rect l="l" t="t" r="r" b="b"/>
            <a:pathLst>
              <a:path w="97979" h="78708" extrusionOk="0">
                <a:moveTo>
                  <a:pt x="33267" y="1018"/>
                </a:moveTo>
                <a:cubicBezTo>
                  <a:pt x="49093" y="-3710"/>
                  <a:pt x="89404" y="8856"/>
                  <a:pt x="96169" y="21685"/>
                </a:cubicBezTo>
                <a:cubicBezTo>
                  <a:pt x="102934" y="34514"/>
                  <a:pt x="89685" y="73266"/>
                  <a:pt x="73859" y="77994"/>
                </a:cubicBezTo>
                <a:cubicBezTo>
                  <a:pt x="58033" y="82722"/>
                  <a:pt x="7980" y="62883"/>
                  <a:pt x="1215" y="50054"/>
                </a:cubicBezTo>
                <a:cubicBezTo>
                  <a:pt x="-5550" y="37225"/>
                  <a:pt x="17441" y="5746"/>
                  <a:pt x="33267" y="1018"/>
                </a:cubicBezTo>
                <a:close/>
              </a:path>
            </a:pathLst>
          </a:custGeom>
          <a:solidFill>
            <a:srgbClr val="273E1B">
              <a:alpha val="92160"/>
            </a:srgbClr>
          </a:solidFill>
          <a:ln>
            <a:noFill/>
          </a:ln>
        </p:spPr>
      </p:sp>
      <p:sp>
        <p:nvSpPr>
          <p:cNvPr id="36" name="Google Shape;36;p6"/>
          <p:cNvSpPr/>
          <p:nvPr/>
        </p:nvSpPr>
        <p:spPr>
          <a:xfrm rot="-1159874">
            <a:off x="10388573" y="6023615"/>
            <a:ext cx="2775712" cy="1712612"/>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4AD038">
              <a:alpha val="76470"/>
            </a:srgbClr>
          </a:solidFill>
          <a:ln>
            <a:noFill/>
          </a:ln>
        </p:spPr>
      </p:sp>
      <p:sp>
        <p:nvSpPr>
          <p:cNvPr id="37" name="Google Shape;37;p6"/>
          <p:cNvSpPr/>
          <p:nvPr/>
        </p:nvSpPr>
        <p:spPr>
          <a:xfrm rot="-660907">
            <a:off x="1070336" y="-2214195"/>
            <a:ext cx="1997195" cy="2641091"/>
          </a:xfrm>
          <a:prstGeom prst="ellipse">
            <a:avLst/>
          </a:prstGeom>
          <a:solidFill>
            <a:srgbClr val="4AD038">
              <a:alpha val="764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379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39" name="Google Shape;39;p7"/>
          <p:cNvSpPr>
            <a:spLocks noGrp="1"/>
          </p:cNvSpPr>
          <p:nvPr>
            <p:ph type="pic" idx="2"/>
          </p:nvPr>
        </p:nvSpPr>
        <p:spPr>
          <a:xfrm>
            <a:off x="0" y="0"/>
            <a:ext cx="4538000" cy="6858000"/>
          </a:xfrm>
          <a:prstGeom prst="rect">
            <a:avLst/>
          </a:prstGeom>
          <a:noFill/>
          <a:ln>
            <a:noFill/>
          </a:ln>
        </p:spPr>
      </p:sp>
      <p:sp>
        <p:nvSpPr>
          <p:cNvPr id="40" name="Google Shape;40;p7"/>
          <p:cNvSpPr txBox="1">
            <a:spLocks noGrp="1"/>
          </p:cNvSpPr>
          <p:nvPr>
            <p:ph type="title"/>
          </p:nvPr>
        </p:nvSpPr>
        <p:spPr>
          <a:xfrm>
            <a:off x="5807667" y="1513600"/>
            <a:ext cx="5322800" cy="763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1" name="Google Shape;41;p7"/>
          <p:cNvSpPr txBox="1">
            <a:spLocks noGrp="1"/>
          </p:cNvSpPr>
          <p:nvPr>
            <p:ph type="subTitle" idx="1"/>
          </p:nvPr>
        </p:nvSpPr>
        <p:spPr>
          <a:xfrm>
            <a:off x="5807667" y="2772967"/>
            <a:ext cx="5322800" cy="240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2133"/>
              </a:spcBef>
              <a:spcAft>
                <a:spcPts val="0"/>
              </a:spcAft>
              <a:buClr>
                <a:srgbClr val="E76A28"/>
              </a:buClr>
              <a:buSzPts val="1200"/>
              <a:buFont typeface="Nunito Light"/>
              <a:buChar char="■"/>
              <a:defRPr/>
            </a:lvl3pPr>
            <a:lvl4pPr lvl="3" algn="ctr" rtl="0">
              <a:lnSpc>
                <a:spcPct val="100000"/>
              </a:lnSpc>
              <a:spcBef>
                <a:spcPts val="2133"/>
              </a:spcBef>
              <a:spcAft>
                <a:spcPts val="0"/>
              </a:spcAft>
              <a:buClr>
                <a:srgbClr val="E76A28"/>
              </a:buClr>
              <a:buSzPts val="1200"/>
              <a:buFont typeface="Nunito Light"/>
              <a:buChar char="●"/>
              <a:defRPr/>
            </a:lvl4pPr>
            <a:lvl5pPr lvl="4" algn="ctr" rtl="0">
              <a:lnSpc>
                <a:spcPct val="100000"/>
              </a:lnSpc>
              <a:spcBef>
                <a:spcPts val="2133"/>
              </a:spcBef>
              <a:spcAft>
                <a:spcPts val="0"/>
              </a:spcAft>
              <a:buClr>
                <a:srgbClr val="E76A28"/>
              </a:buClr>
              <a:buSzPts val="1200"/>
              <a:buFont typeface="Nunito Light"/>
              <a:buChar char="○"/>
              <a:defRPr/>
            </a:lvl5pPr>
            <a:lvl6pPr lvl="5" algn="ctr" rtl="0">
              <a:lnSpc>
                <a:spcPct val="100000"/>
              </a:lnSpc>
              <a:spcBef>
                <a:spcPts val="2133"/>
              </a:spcBef>
              <a:spcAft>
                <a:spcPts val="0"/>
              </a:spcAft>
              <a:buClr>
                <a:srgbClr val="999999"/>
              </a:buClr>
              <a:buSzPts val="1200"/>
              <a:buFont typeface="Nunito Light"/>
              <a:buChar char="■"/>
              <a:defRPr/>
            </a:lvl6pPr>
            <a:lvl7pPr lvl="6" algn="ctr" rtl="0">
              <a:lnSpc>
                <a:spcPct val="100000"/>
              </a:lnSpc>
              <a:spcBef>
                <a:spcPts val="2133"/>
              </a:spcBef>
              <a:spcAft>
                <a:spcPts val="0"/>
              </a:spcAft>
              <a:buClr>
                <a:srgbClr val="999999"/>
              </a:buClr>
              <a:buSzPts val="1200"/>
              <a:buFont typeface="Nunito Light"/>
              <a:buChar char="●"/>
              <a:defRPr/>
            </a:lvl7pPr>
            <a:lvl8pPr lvl="7" algn="ctr" rtl="0">
              <a:lnSpc>
                <a:spcPct val="100000"/>
              </a:lnSpc>
              <a:spcBef>
                <a:spcPts val="2133"/>
              </a:spcBef>
              <a:spcAft>
                <a:spcPts val="0"/>
              </a:spcAft>
              <a:buClr>
                <a:srgbClr val="999999"/>
              </a:buClr>
              <a:buSzPts val="1200"/>
              <a:buFont typeface="Nunito Light"/>
              <a:buChar char="○"/>
              <a:defRPr/>
            </a:lvl8pPr>
            <a:lvl9pPr lvl="8" algn="ctr" rtl="0">
              <a:lnSpc>
                <a:spcPct val="100000"/>
              </a:lnSpc>
              <a:spcBef>
                <a:spcPts val="2133"/>
              </a:spcBef>
              <a:spcAft>
                <a:spcPts val="2133"/>
              </a:spcAft>
              <a:buClr>
                <a:srgbClr val="999999"/>
              </a:buClr>
              <a:buSzPts val="1200"/>
              <a:buFont typeface="Nunito Light"/>
              <a:buChar char="■"/>
              <a:defRPr/>
            </a:lvl9pPr>
          </a:lstStyle>
          <a:p>
            <a:r>
              <a:rPr lang="en-US"/>
              <a:t>Click to edit Master subtitle style</a:t>
            </a:r>
            <a:endParaRPr/>
          </a:p>
        </p:txBody>
      </p:sp>
      <p:sp>
        <p:nvSpPr>
          <p:cNvPr id="42" name="Google Shape;42;p7"/>
          <p:cNvSpPr/>
          <p:nvPr/>
        </p:nvSpPr>
        <p:spPr>
          <a:xfrm rot="-1893066">
            <a:off x="11687654" y="-377713"/>
            <a:ext cx="2402399" cy="2808512"/>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sp>
    </p:spTree>
    <p:extLst>
      <p:ext uri="{BB962C8B-B14F-4D97-AF65-F5344CB8AC3E}">
        <p14:creationId xmlns:p14="http://schemas.microsoft.com/office/powerpoint/2010/main" val="3991237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368259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47" name="Google Shape;47;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2058013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960000" y="5352600"/>
            <a:ext cx="10272000" cy="763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97606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3.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1pPr>
            <a:lvl2pPr marL="914400" lvl="1"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2pPr>
            <a:lvl3pPr marL="1371600" lvl="2"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3pPr>
            <a:lvl4pPr marL="1828800" lvl="3"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4pPr>
            <a:lvl5pPr marL="2286000" lvl="4"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5pPr>
            <a:lvl6pPr marL="2743200" lvl="5"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6pPr>
            <a:lvl7pPr marL="3200400" lvl="6"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7pPr>
            <a:lvl8pPr marL="3657600" lvl="7"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8pPr>
            <a:lvl9pPr marL="4114800" lvl="8" indent="-304800">
              <a:lnSpc>
                <a:spcPct val="100000"/>
              </a:lnSpc>
              <a:spcBef>
                <a:spcPts val="1600"/>
              </a:spcBef>
              <a:spcAft>
                <a:spcPts val="1600"/>
              </a:spcAft>
              <a:buClr>
                <a:schemeClr val="dk1"/>
              </a:buClr>
              <a:buSzPts val="1200"/>
              <a:buFont typeface="Jost"/>
              <a:buChar char="■"/>
              <a:defRPr sz="1200">
                <a:solidFill>
                  <a:schemeClr val="dk1"/>
                </a:solidFill>
                <a:latin typeface="Jost"/>
                <a:ea typeface="Jost"/>
                <a:cs typeface="Jost"/>
                <a:sym typeface="Jost"/>
              </a:defRPr>
            </a:lvl9pPr>
          </a:lstStyle>
          <a:p>
            <a:endParaRPr/>
          </a:p>
        </p:txBody>
      </p:sp>
    </p:spTree>
    <p:extLst>
      <p:ext uri="{BB962C8B-B14F-4D97-AF65-F5344CB8AC3E}">
        <p14:creationId xmlns:p14="http://schemas.microsoft.com/office/powerpoint/2010/main" val="1137698650"/>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724" r:id="rId2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8" name="Google Shape;178;p2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24096471"/>
      </p:ext>
    </p:extLst>
  </p:cSld>
  <p:clrMap bg1="lt1" tx1="dk1" bg2="dk2" tx2="lt2" accent1="accent1" accent2="accent2" accent3="accent3" accent4="accent4" accent5="accent5" accent6="accent6" hlink="hlink" folHlink="folHlink"/>
  <p:sldLayoutIdLst>
    <p:sldLayoutId id="2147483697" r:id="rId1"/>
    <p:sldLayoutId id="214748369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1pPr>
            <a:lvl2pPr marL="914400" lvl="1"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2pPr>
            <a:lvl3pPr marL="1371600" lvl="2"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3pPr>
            <a:lvl4pPr marL="1828800" lvl="3"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4pPr>
            <a:lvl5pPr marL="2286000" lvl="4"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5pPr>
            <a:lvl6pPr marL="2743200" lvl="5"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6pPr>
            <a:lvl7pPr marL="3200400" lvl="6"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7pPr>
            <a:lvl8pPr marL="3657600" lvl="7"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8pPr>
            <a:lvl9pPr marL="4114800" lvl="8" indent="-304800">
              <a:lnSpc>
                <a:spcPct val="100000"/>
              </a:lnSpc>
              <a:spcBef>
                <a:spcPts val="1600"/>
              </a:spcBef>
              <a:spcAft>
                <a:spcPts val="1600"/>
              </a:spcAft>
              <a:buClr>
                <a:schemeClr val="dk1"/>
              </a:buClr>
              <a:buSzPts val="1200"/>
              <a:buFont typeface="Jost"/>
              <a:buChar char="■"/>
              <a:defRPr sz="1200">
                <a:solidFill>
                  <a:schemeClr val="dk1"/>
                </a:solidFill>
                <a:latin typeface="Jost"/>
                <a:ea typeface="Jost"/>
                <a:cs typeface="Jost"/>
                <a:sym typeface="Jost"/>
              </a:defRPr>
            </a:lvl9pPr>
          </a:lstStyle>
          <a:p>
            <a:endParaRPr/>
          </a:p>
        </p:txBody>
      </p:sp>
    </p:spTree>
    <p:extLst>
      <p:ext uri="{BB962C8B-B14F-4D97-AF65-F5344CB8AC3E}">
        <p14:creationId xmlns:p14="http://schemas.microsoft.com/office/powerpoint/2010/main" val="864010769"/>
      </p:ext>
    </p:extLst>
  </p:cSld>
  <p:clrMap bg1="lt1" tx1="dk1" bg2="dk2" tx2="lt2" accent1="accent1" accent2="accent2" accent3="accent3" accent4="accent4" accent5="accent5" accent6="accent6" hlink="hlink" folHlink="folHlink"/>
  <p:sldLayoutIdLst>
    <p:sldLayoutId id="2147483700"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46.xml"/><Relationship Id="rId5" Type="http://schemas.openxmlformats.org/officeDocument/2006/relationships/image" Target="../media/image20.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ctrTitle"/>
          </p:nvPr>
        </p:nvSpPr>
        <p:spPr>
          <a:xfrm>
            <a:off x="950967" y="2113833"/>
            <a:ext cx="6703200" cy="2405200"/>
          </a:xfrm>
          <a:prstGeom prst="rect">
            <a:avLst/>
          </a:prstGeom>
        </p:spPr>
        <p:txBody>
          <a:bodyPr spcFirstLastPara="1" wrap="square" lIns="121900" tIns="121900" rIns="121900" bIns="121900" anchor="b" anchorCtr="0">
            <a:noAutofit/>
          </a:bodyPr>
          <a:lstStyle/>
          <a:p>
            <a:r>
              <a:rPr lang="en-US" dirty="0"/>
              <a:t>Embracing Sustainability</a:t>
            </a:r>
            <a:endParaRPr dirty="0"/>
          </a:p>
        </p:txBody>
      </p:sp>
      <p:sp>
        <p:nvSpPr>
          <p:cNvPr id="187" name="Google Shape;187;p29"/>
          <p:cNvSpPr txBox="1">
            <a:spLocks noGrp="1"/>
          </p:cNvSpPr>
          <p:nvPr>
            <p:ph type="subTitle" idx="1"/>
          </p:nvPr>
        </p:nvSpPr>
        <p:spPr>
          <a:xfrm>
            <a:off x="950966" y="4546917"/>
            <a:ext cx="6511553" cy="634400"/>
          </a:xfrm>
          <a:prstGeom prst="rect">
            <a:avLst/>
          </a:prstGeom>
        </p:spPr>
        <p:txBody>
          <a:bodyPr spcFirstLastPara="1" wrap="square" lIns="121900" tIns="121900" rIns="121900" bIns="121900" anchor="t" anchorCtr="0">
            <a:noAutofit/>
          </a:bodyPr>
          <a:lstStyle/>
          <a:p>
            <a:pPr marL="0" indent="0"/>
            <a:r>
              <a:rPr lang="en-US" dirty="0"/>
              <a:t>Developing Green Software Architectures with .NET 8</a:t>
            </a:r>
          </a:p>
        </p:txBody>
      </p:sp>
      <p:pic>
        <p:nvPicPr>
          <p:cNvPr id="188" name="Google Shape;188;p29"/>
          <p:cNvPicPr preferRelativeResize="0">
            <a:picLocks noGrp="1"/>
          </p:cNvPicPr>
          <p:nvPr>
            <p:ph type="pic" idx="2"/>
          </p:nvPr>
        </p:nvPicPr>
        <p:blipFill rotWithShape="1">
          <a:blip r:embed="rId3">
            <a:alphaModFix/>
          </a:blip>
          <a:srcRect l="357" r="357"/>
          <a:stretch/>
        </p:blipFill>
        <p:spPr>
          <a:xfrm>
            <a:off x="7654067" y="1"/>
            <a:ext cx="4537997" cy="6858001"/>
          </a:xfrm>
          <a:prstGeom prst="rect">
            <a:avLst/>
          </a:prstGeom>
        </p:spPr>
      </p:pic>
      <p:sp>
        <p:nvSpPr>
          <p:cNvPr id="189" name="Google Shape;189;p29"/>
          <p:cNvSpPr/>
          <p:nvPr/>
        </p:nvSpPr>
        <p:spPr>
          <a:xfrm rot="2097186">
            <a:off x="9404748" y="-1668939"/>
            <a:ext cx="5995685" cy="4391149"/>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pic>
        <p:nvPicPr>
          <p:cNvPr id="190" name="Google Shape;190;p29"/>
          <p:cNvPicPr preferRelativeResize="0"/>
          <p:nvPr/>
        </p:nvPicPr>
        <p:blipFill>
          <a:blip r:embed="rId4">
            <a:alphaModFix/>
          </a:blip>
          <a:stretch>
            <a:fillRect/>
          </a:stretch>
        </p:blipFill>
        <p:spPr>
          <a:xfrm rot="-865977">
            <a:off x="7129686" y="622139"/>
            <a:ext cx="2739365" cy="2734389"/>
          </a:xfrm>
          <a:prstGeom prst="rect">
            <a:avLst/>
          </a:prstGeom>
          <a:noFill/>
          <a:ln>
            <a:noFill/>
          </a:ln>
        </p:spPr>
      </p:pic>
      <p:pic>
        <p:nvPicPr>
          <p:cNvPr id="191" name="Google Shape;191;p29"/>
          <p:cNvPicPr preferRelativeResize="0"/>
          <p:nvPr/>
        </p:nvPicPr>
        <p:blipFill>
          <a:blip r:embed="rId4">
            <a:alphaModFix/>
          </a:blip>
          <a:stretch>
            <a:fillRect/>
          </a:stretch>
        </p:blipFill>
        <p:spPr>
          <a:xfrm rot="-46">
            <a:off x="6871723" y="5897348"/>
            <a:ext cx="1811315" cy="18079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Another Three ideas</a:t>
            </a:r>
            <a:endParaRPr dirty="0"/>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sz="2800" dirty="0"/>
              <a:t>Adopt Energy-Efficient Libraries and Frameworks</a:t>
            </a:r>
            <a:endParaRPr sz="2800"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sz="2800" dirty="0"/>
              <a:t>Implement Modular Design</a:t>
            </a:r>
            <a:endParaRPr sz="2800"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Use libraries, frameworks, and tools that are designed for efficiency. Some libraries are optimized for performance and low energy consumption, and choosing these can significantly reduce the environmental impact of your software.</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Develop your software to be efficient even on lower-power hardware, which not only makes your software more accessible but also reduces its overall energy demand.</a:t>
            </a:r>
            <a:endParaRPr sz="1600" dirty="0"/>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Regularly monitor the performance and energy consumption of your applications. Use insights gained from monitoring to make continuous improvements to code efficiency.</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800" dirty="0"/>
              <a:t>Continuous Monitoring and Improvement</a:t>
            </a:r>
            <a:endParaRP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2"/>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pPr algn="l"/>
            <a:r>
              <a:rPr lang="en" dirty="0"/>
              <a:t>Languauge</a:t>
            </a:r>
            <a:br>
              <a:rPr lang="en" dirty="0"/>
            </a:br>
            <a:r>
              <a:rPr lang="en" dirty="0"/>
              <a:t>Efficiency</a:t>
            </a:r>
            <a:endParaRPr dirty="0"/>
          </a:p>
        </p:txBody>
      </p:sp>
      <p:pic>
        <p:nvPicPr>
          <p:cNvPr id="1026" name="Picture 2" descr="Energy consumption in programming languages - community - The Rust ...">
            <a:extLst>
              <a:ext uri="{FF2B5EF4-FFF2-40B4-BE49-F238E27FC236}">
                <a16:creationId xmlns:a16="http://schemas.microsoft.com/office/drawing/2014/main" id="{9FEAEFDE-FD81-1EE5-7353-77593AA49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9379" y="219417"/>
            <a:ext cx="7153209" cy="6419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1191133" y="3138600"/>
            <a:ext cx="5844800" cy="1972400"/>
          </a:xfrm>
          <a:prstGeom prst="rect">
            <a:avLst/>
          </a:prstGeom>
        </p:spPr>
        <p:txBody>
          <a:bodyPr spcFirstLastPara="1" wrap="square" lIns="121900" tIns="121900" rIns="121900" bIns="121900" anchor="ctr" anchorCtr="0">
            <a:noAutofit/>
          </a:bodyPr>
          <a:lstStyle/>
          <a:p>
            <a:r>
              <a:rPr lang="en-US" sz="5400" dirty="0"/>
              <a:t>Optimization of D</a:t>
            </a:r>
            <a:r>
              <a:rPr lang="az-Cyrl-AZ" sz="5400" dirty="0"/>
              <a:t>е</a:t>
            </a:r>
            <a:r>
              <a:rPr lang="en-US" sz="5400" dirty="0" err="1"/>
              <a:t>ploym</a:t>
            </a:r>
            <a:r>
              <a:rPr lang="az-Cyrl-AZ" sz="5400" dirty="0"/>
              <a:t>е</a:t>
            </a:r>
            <a:r>
              <a:rPr lang="en-US" sz="5400" dirty="0" err="1"/>
              <a:t>nt</a:t>
            </a:r>
            <a:endParaRPr sz="5400" dirty="0"/>
          </a:p>
        </p:txBody>
      </p:sp>
      <p:sp>
        <p:nvSpPr>
          <p:cNvPr id="232" name="Google Shape;232;p33"/>
          <p:cNvSpPr txBox="1">
            <a:spLocks noGrp="1"/>
          </p:cNvSpPr>
          <p:nvPr>
            <p:ph type="title" idx="3"/>
          </p:nvPr>
        </p:nvSpPr>
        <p:spPr>
          <a:xfrm>
            <a:off x="1191133" y="1878333"/>
            <a:ext cx="1800400" cy="1122400"/>
          </a:xfrm>
          <a:prstGeom prst="rect">
            <a:avLst/>
          </a:prstGeom>
        </p:spPr>
        <p:txBody>
          <a:bodyPr spcFirstLastPara="1" wrap="square" lIns="121900" tIns="121900" rIns="121900" bIns="121900" anchor="ctr" anchorCtr="0">
            <a:noAutofit/>
          </a:bodyPr>
          <a:lstStyle/>
          <a:p>
            <a:r>
              <a:rPr lang="en" dirty="0"/>
              <a:t>03</a:t>
            </a:r>
            <a:endParaRPr dirty="0"/>
          </a:p>
        </p:txBody>
      </p:sp>
      <p:pic>
        <p:nvPicPr>
          <p:cNvPr id="233" name="Google Shape;233;p33"/>
          <p:cNvPicPr preferRelativeResize="0">
            <a:picLocks noGrp="1"/>
          </p:cNvPicPr>
          <p:nvPr>
            <p:ph type="pic" idx="2"/>
          </p:nvPr>
        </p:nvPicPr>
        <p:blipFill rotWithShape="1">
          <a:blip r:embed="rId3">
            <a:alphaModFix/>
          </a:blip>
          <a:srcRect l="357" r="357"/>
          <a:stretch/>
        </p:blipFill>
        <p:spPr>
          <a:xfrm>
            <a:off x="7654068" y="1"/>
            <a:ext cx="4538001" cy="6858001"/>
          </a:xfrm>
          <a:prstGeom prst="rect">
            <a:avLst/>
          </a:prstGeom>
        </p:spPr>
      </p:pic>
      <p:sp>
        <p:nvSpPr>
          <p:cNvPr id="234" name="Google Shape;234;p33"/>
          <p:cNvSpPr/>
          <p:nvPr/>
        </p:nvSpPr>
        <p:spPr>
          <a:xfrm rot="-1893152">
            <a:off x="11671727" y="32195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txBody>
          <a:bodyPr/>
          <a:lstStyle/>
          <a:p>
            <a:pPr defTabSz="1219170"/>
            <a:endParaRPr lang="en-US" sz="1867"/>
          </a:p>
        </p:txBody>
      </p:sp>
      <p:pic>
        <p:nvPicPr>
          <p:cNvPr id="235" name="Google Shape;235;p33"/>
          <p:cNvPicPr preferRelativeResize="0"/>
          <p:nvPr/>
        </p:nvPicPr>
        <p:blipFill>
          <a:blip r:embed="rId4">
            <a:alphaModFix/>
          </a:blip>
          <a:stretch>
            <a:fillRect/>
          </a:stretch>
        </p:blipFill>
        <p:spPr>
          <a:xfrm rot="702850">
            <a:off x="10026238" y="-391901"/>
            <a:ext cx="1113393" cy="1111368"/>
          </a:xfrm>
          <a:prstGeom prst="rect">
            <a:avLst/>
          </a:prstGeom>
          <a:noFill/>
          <a:ln>
            <a:noFill/>
          </a:ln>
        </p:spPr>
      </p:pic>
      <p:pic>
        <p:nvPicPr>
          <p:cNvPr id="236" name="Google Shape;236;p33"/>
          <p:cNvPicPr preferRelativeResize="0"/>
          <p:nvPr/>
        </p:nvPicPr>
        <p:blipFill>
          <a:blip r:embed="rId4">
            <a:alphaModFix/>
          </a:blip>
          <a:stretch>
            <a:fillRect/>
          </a:stretch>
        </p:blipFill>
        <p:spPr>
          <a:xfrm rot="865977" flipH="1">
            <a:off x="6110919" y="546272"/>
            <a:ext cx="2739365" cy="2734389"/>
          </a:xfrm>
          <a:prstGeom prst="rect">
            <a:avLst/>
          </a:prstGeom>
          <a:noFill/>
          <a:ln>
            <a:noFill/>
          </a:ln>
        </p:spPr>
      </p:pic>
      <p:pic>
        <p:nvPicPr>
          <p:cNvPr id="237" name="Google Shape;237;p33"/>
          <p:cNvPicPr preferRelativeResize="0"/>
          <p:nvPr/>
        </p:nvPicPr>
        <p:blipFill>
          <a:blip r:embed="rId4">
            <a:alphaModFix/>
          </a:blip>
          <a:stretch>
            <a:fillRect/>
          </a:stretch>
        </p:blipFill>
        <p:spPr>
          <a:xfrm rot="-1253402">
            <a:off x="6638289" y="5694147"/>
            <a:ext cx="1811315" cy="1807963"/>
          </a:xfrm>
          <a:prstGeom prst="rect">
            <a:avLst/>
          </a:prstGeom>
          <a:noFill/>
          <a:ln>
            <a:noFill/>
          </a:ln>
        </p:spPr>
      </p:pic>
      <p:grpSp>
        <p:nvGrpSpPr>
          <p:cNvPr id="238" name="Google Shape;238;p33"/>
          <p:cNvGrpSpPr/>
          <p:nvPr/>
        </p:nvGrpSpPr>
        <p:grpSpPr>
          <a:xfrm>
            <a:off x="-3189454" y="-2584539"/>
            <a:ext cx="10988500" cy="13192187"/>
            <a:chOff x="-2392091" y="-1938404"/>
            <a:chExt cx="8241375" cy="9894140"/>
          </a:xfrm>
        </p:grpSpPr>
        <p:sp>
          <p:nvSpPr>
            <p:cNvPr id="239" name="Google Shape;239;p33"/>
            <p:cNvSpPr/>
            <p:nvPr/>
          </p:nvSpPr>
          <p:spPr>
            <a:xfrm rot="-9773547">
              <a:off x="-2007168" y="40737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40" name="Google Shape;240;p33"/>
            <p:cNvSpPr/>
            <p:nvPr/>
          </p:nvSpPr>
          <p:spPr>
            <a:xfrm rot="9386824">
              <a:off x="2161084" y="-1344752"/>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txBody>
            <a:bodyPr/>
            <a:lstStyle/>
            <a:p>
              <a:pPr defTabSz="1219170"/>
              <a:endParaRPr lang="en-US" sz="1867"/>
            </a:p>
          </p:txBody>
        </p:sp>
      </p:grpSp>
    </p:spTree>
    <p:extLst>
      <p:ext uri="{BB962C8B-B14F-4D97-AF65-F5344CB8AC3E}">
        <p14:creationId xmlns:p14="http://schemas.microsoft.com/office/powerpoint/2010/main" val="3781561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Three ideas</a:t>
            </a:r>
            <a:endParaRPr/>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Energy-Efficient Hosting Options</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sz="2800" dirty="0"/>
              <a:t>Server Consolidation</a:t>
            </a:r>
            <a:endParaRPr sz="2800"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Choose hosting providers and data centers that use renewable energy sources or are committed to energy efficiency. Consider the location of data centers, as those in cooler climates can reduce cooling energy usage.</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Reduce the number of physical servers by consolidating applications on fewer machines. Virtualization and containerization can help achieve this by allowing multiple applications to run on a single physical server more efficiently.</a:t>
            </a:r>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Utilize serverless computing models where possible. Serverless architectures can be more energy-efficient because they scale automatically and only use resources when needed, avoiding idle server time.</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800" dirty="0"/>
              <a:t>Serverless Architectures</a:t>
            </a:r>
            <a:endParaRPr sz="2800" dirty="0"/>
          </a:p>
        </p:txBody>
      </p:sp>
    </p:spTree>
    <p:extLst>
      <p:ext uri="{BB962C8B-B14F-4D97-AF65-F5344CB8AC3E}">
        <p14:creationId xmlns:p14="http://schemas.microsoft.com/office/powerpoint/2010/main" val="419320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Three More Ideas</a:t>
            </a:r>
            <a:endParaRPr dirty="0"/>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Scale According to Demand</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dirty="0"/>
              <a:t>Reduce Memory Usage</a:t>
            </a:r>
            <a:endParaRPr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Implement auto-scaling for your applications so that resources are automatically adjusted based on actual demand. This can prevent over-provisioning and ensure that you're only using the energy necessary for the current workload.</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Efficient memory use can reduce the amount of energy required for data processing and can also minimize the need for garbage collection, which can be resource-intensive.</a:t>
            </a:r>
            <a:endParaRPr sz="1600" dirty="0"/>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Optimize your Continuous Integration/Continuous Deployment (CI/CD) pipelines for efficiency. Minimize the resources used by staging environments and ensure that testing and deployment processes are as streamlined as possible.</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800" dirty="0"/>
              <a:t>Efficient Deployment Pipelines</a:t>
            </a:r>
            <a:endParaRPr sz="2800" dirty="0"/>
          </a:p>
        </p:txBody>
      </p:sp>
    </p:spTree>
    <p:extLst>
      <p:ext uri="{BB962C8B-B14F-4D97-AF65-F5344CB8AC3E}">
        <p14:creationId xmlns:p14="http://schemas.microsoft.com/office/powerpoint/2010/main" val="291714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Another Three ideas</a:t>
            </a:r>
            <a:endParaRPr dirty="0"/>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Optimize Asset Delivery</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sz="2800" dirty="0"/>
              <a:t>Lifecycle Management</a:t>
            </a:r>
            <a:endParaRPr sz="2800"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Use Content Delivery Networks (CDNs) to cache and deliver static assets closer to the end-users, reducing latency and energy consumption caused by long-distance data transfers.</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Implement policies for the decommissioning of unused resources and services. Regularly review and turn off or scale down resources that are no longer needed.</a:t>
            </a:r>
            <a:endParaRPr sz="1600" dirty="0"/>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Optimize network settings and protocols to reduce the energy used for data transmission, especially for distributed systems.</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800" dirty="0"/>
              <a:t>Use Efficient Networking Practices</a:t>
            </a:r>
            <a:endParaRPr sz="2800" dirty="0"/>
          </a:p>
        </p:txBody>
      </p:sp>
    </p:spTree>
    <p:extLst>
      <p:ext uri="{BB962C8B-B14F-4D97-AF65-F5344CB8AC3E}">
        <p14:creationId xmlns:p14="http://schemas.microsoft.com/office/powerpoint/2010/main" val="48704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oft Sustainability Calculator carbon data visualization view">
            <a:extLst>
              <a:ext uri="{FF2B5EF4-FFF2-40B4-BE49-F238E27FC236}">
                <a16:creationId xmlns:a16="http://schemas.microsoft.com/office/drawing/2014/main" id="{4FE9A088-D8E4-B621-86A6-7B02D9202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0"/>
            <a:ext cx="121713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3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available thumbnail">
            <a:extLst>
              <a:ext uri="{FF2B5EF4-FFF2-40B4-BE49-F238E27FC236}">
                <a16:creationId xmlns:a16="http://schemas.microsoft.com/office/drawing/2014/main" id="{77B7137C-B445-B9FB-7F9A-0F05983ED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715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available thumbnail">
            <a:extLst>
              <a:ext uri="{FF2B5EF4-FFF2-40B4-BE49-F238E27FC236}">
                <a16:creationId xmlns:a16="http://schemas.microsoft.com/office/drawing/2014/main" id="{3D3D3708-7B86-5CEE-ABAA-482110191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853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Unavailable thumbnail">
            <a:extLst>
              <a:ext uri="{FF2B5EF4-FFF2-40B4-BE49-F238E27FC236}">
                <a16:creationId xmlns:a16="http://schemas.microsoft.com/office/drawing/2014/main" id="{C8BF2533-D8B4-0C92-AE96-A824B35C1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026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2"/>
          <p:cNvPicPr preferRelativeResize="0">
            <a:picLocks noGrp="1"/>
          </p:cNvPicPr>
          <p:nvPr>
            <p:ph type="pic" idx="2"/>
          </p:nvPr>
        </p:nvPicPr>
        <p:blipFill rotWithShape="1">
          <a:blip r:embed="rId3">
            <a:alphaModFix/>
          </a:blip>
          <a:srcRect l="22020" r="33875"/>
          <a:stretch/>
        </p:blipFill>
        <p:spPr>
          <a:xfrm>
            <a:off x="0" y="1"/>
            <a:ext cx="4537931" cy="6858001"/>
          </a:xfrm>
          <a:prstGeom prst="rect">
            <a:avLst/>
          </a:prstGeom>
        </p:spPr>
      </p:pic>
      <p:sp>
        <p:nvSpPr>
          <p:cNvPr id="223" name="Google Shape;223;p32"/>
          <p:cNvSpPr txBox="1">
            <a:spLocks noGrp="1"/>
          </p:cNvSpPr>
          <p:nvPr>
            <p:ph type="title"/>
          </p:nvPr>
        </p:nvSpPr>
        <p:spPr>
          <a:xfrm>
            <a:off x="5807667" y="1513600"/>
            <a:ext cx="5322800" cy="763600"/>
          </a:xfrm>
          <a:prstGeom prst="rect">
            <a:avLst/>
          </a:prstGeom>
        </p:spPr>
        <p:txBody>
          <a:bodyPr spcFirstLastPara="1" wrap="square" lIns="121900" tIns="121900" rIns="121900" bIns="121900" anchor="b" anchorCtr="0">
            <a:noAutofit/>
          </a:bodyPr>
          <a:lstStyle/>
          <a:p>
            <a:r>
              <a:rPr lang="en" dirty="0"/>
              <a:t>Chris Woodruff</a:t>
            </a:r>
            <a:endParaRPr dirty="0"/>
          </a:p>
        </p:txBody>
      </p:sp>
      <p:sp>
        <p:nvSpPr>
          <p:cNvPr id="224" name="Google Shape;224;p32"/>
          <p:cNvSpPr txBox="1">
            <a:spLocks noGrp="1"/>
          </p:cNvSpPr>
          <p:nvPr>
            <p:ph type="subTitle" idx="1"/>
          </p:nvPr>
        </p:nvSpPr>
        <p:spPr>
          <a:xfrm>
            <a:off x="5807667" y="2772967"/>
            <a:ext cx="5322800" cy="2406000"/>
          </a:xfrm>
          <a:prstGeom prst="rect">
            <a:avLst/>
          </a:prstGeom>
        </p:spPr>
        <p:txBody>
          <a:bodyPr spcFirstLastPara="1" wrap="square" lIns="121900" tIns="121900" rIns="121900" bIns="121900" anchor="t" anchorCtr="0">
            <a:noAutofit/>
          </a:bodyPr>
          <a:lstStyle/>
          <a:p>
            <a:pPr marL="0" indent="0">
              <a:buSzPts val="1100"/>
              <a:buNone/>
            </a:pPr>
            <a:r>
              <a:rPr lang="en-US" sz="2000" dirty="0"/>
              <a:t>Architect at Real Time Technologies Inc.</a:t>
            </a:r>
          </a:p>
          <a:p>
            <a:pPr marL="0" indent="0">
              <a:buSzPts val="1100"/>
              <a:buNone/>
            </a:pPr>
            <a:endParaRPr lang="en-US" sz="2000" dirty="0"/>
          </a:p>
          <a:p>
            <a:pPr marL="0" indent="0">
              <a:buSzPts val="1100"/>
              <a:buNone/>
            </a:pPr>
            <a:r>
              <a:rPr lang="en-US" sz="2000" dirty="0"/>
              <a:t>https://rt2.com</a:t>
            </a:r>
          </a:p>
          <a:p>
            <a:pPr marL="0" indent="0">
              <a:buSzPts val="1100"/>
              <a:buNone/>
            </a:pPr>
            <a:endParaRPr lang="en-US" sz="2000" dirty="0"/>
          </a:p>
          <a:p>
            <a:pPr marL="0" indent="0">
              <a:buSzPts val="1100"/>
              <a:buNone/>
            </a:pPr>
            <a:r>
              <a:rPr lang="en-US" sz="2000" dirty="0"/>
              <a:t>Podcast – Breakpoint Show</a:t>
            </a:r>
          </a:p>
          <a:p>
            <a:pPr marL="0" indent="0">
              <a:buSzPts val="1100"/>
              <a:buNone/>
            </a:pPr>
            <a:endParaRPr lang="en-US" sz="2000" dirty="0"/>
          </a:p>
          <a:p>
            <a:pPr marL="0" indent="0">
              <a:buSzPts val="1100"/>
              <a:buNone/>
            </a:pPr>
            <a:r>
              <a:rPr lang="en-US" sz="2000" dirty="0"/>
              <a:t>https://www.breakpoint.show/</a:t>
            </a:r>
            <a:endParaRPr sz="2000" dirty="0"/>
          </a:p>
        </p:txBody>
      </p:sp>
      <p:sp>
        <p:nvSpPr>
          <p:cNvPr id="225" name="Google Shape;225;p32"/>
          <p:cNvSpPr/>
          <p:nvPr/>
        </p:nvSpPr>
        <p:spPr>
          <a:xfrm rot="-1796639">
            <a:off x="2151631" y="-3136350"/>
            <a:ext cx="5995629" cy="4391108"/>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26" name="Google Shape;226;p32"/>
          <p:cNvSpPr/>
          <p:nvPr/>
        </p:nvSpPr>
        <p:spPr>
          <a:xfrm rot="2243341">
            <a:off x="-1764892" y="5004537"/>
            <a:ext cx="4630387" cy="3541096"/>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273E1B">
              <a:alpha val="92160"/>
            </a:srgbClr>
          </a:solidFill>
          <a:ln>
            <a:noFill/>
          </a:ln>
        </p:spPr>
        <p:txBody>
          <a:bodyPr/>
          <a:lstStyle/>
          <a:p>
            <a:pPr defTabSz="1219170"/>
            <a:endParaRPr lang="en-US" sz="1867"/>
          </a:p>
        </p:txBody>
      </p:sp>
      <p:pic>
        <p:nvPicPr>
          <p:cNvPr id="3" name="Picture 2" descr="A yellow arrow pointing to a red circle&#10;&#10;Description automatically generated">
            <a:extLst>
              <a:ext uri="{FF2B5EF4-FFF2-40B4-BE49-F238E27FC236}">
                <a16:creationId xmlns:a16="http://schemas.microsoft.com/office/drawing/2014/main" id="{5177222D-2D41-79A9-14AE-BCB8AECF6ACE}"/>
              </a:ext>
            </a:extLst>
          </p:cNvPr>
          <p:cNvPicPr>
            <a:picLocks noChangeAspect="1"/>
          </p:cNvPicPr>
          <p:nvPr/>
        </p:nvPicPr>
        <p:blipFill>
          <a:blip r:embed="rId4"/>
          <a:stretch>
            <a:fillRect/>
          </a:stretch>
        </p:blipFill>
        <p:spPr>
          <a:xfrm>
            <a:off x="9546135" y="4240696"/>
            <a:ext cx="2404310" cy="24043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icrosoft Sustainability Calculator - Reporting">
            <a:extLst>
              <a:ext uri="{FF2B5EF4-FFF2-40B4-BE49-F238E27FC236}">
                <a16:creationId xmlns:a16="http://schemas.microsoft.com/office/drawing/2014/main" id="{A3AAB278-34C8-C5B0-F6E2-FB4D5D02D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0"/>
            <a:ext cx="121713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16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1191133" y="3138600"/>
            <a:ext cx="5844800" cy="1972400"/>
          </a:xfrm>
          <a:prstGeom prst="rect">
            <a:avLst/>
          </a:prstGeom>
        </p:spPr>
        <p:txBody>
          <a:bodyPr spcFirstLastPara="1" wrap="square" lIns="121900" tIns="121900" rIns="121900" bIns="121900" anchor="ctr" anchorCtr="0">
            <a:noAutofit/>
          </a:bodyPr>
          <a:lstStyle/>
          <a:p>
            <a:r>
              <a:rPr lang="en-US" dirty="0"/>
              <a:t>Application </a:t>
            </a:r>
            <a:r>
              <a:rPr lang="en-US" dirty="0" err="1"/>
              <a:t>Archit</a:t>
            </a:r>
            <a:r>
              <a:rPr lang="az-Cyrl-AZ" dirty="0"/>
              <a:t>е</a:t>
            </a:r>
            <a:r>
              <a:rPr lang="en-US" dirty="0" err="1"/>
              <a:t>ctur</a:t>
            </a:r>
            <a:r>
              <a:rPr lang="az-Cyrl-AZ" dirty="0"/>
              <a:t>е</a:t>
            </a:r>
            <a:endParaRPr dirty="0"/>
          </a:p>
        </p:txBody>
      </p:sp>
      <p:sp>
        <p:nvSpPr>
          <p:cNvPr id="232" name="Google Shape;232;p33"/>
          <p:cNvSpPr txBox="1">
            <a:spLocks noGrp="1"/>
          </p:cNvSpPr>
          <p:nvPr>
            <p:ph type="title" idx="3"/>
          </p:nvPr>
        </p:nvSpPr>
        <p:spPr>
          <a:xfrm>
            <a:off x="1191133" y="1878333"/>
            <a:ext cx="1800400" cy="1122400"/>
          </a:xfrm>
          <a:prstGeom prst="rect">
            <a:avLst/>
          </a:prstGeom>
        </p:spPr>
        <p:txBody>
          <a:bodyPr spcFirstLastPara="1" wrap="square" lIns="121900" tIns="121900" rIns="121900" bIns="121900" anchor="ctr" anchorCtr="0">
            <a:noAutofit/>
          </a:bodyPr>
          <a:lstStyle/>
          <a:p>
            <a:r>
              <a:rPr lang="en" dirty="0"/>
              <a:t>04</a:t>
            </a:r>
            <a:endParaRPr dirty="0"/>
          </a:p>
        </p:txBody>
      </p:sp>
      <p:pic>
        <p:nvPicPr>
          <p:cNvPr id="233" name="Google Shape;233;p33"/>
          <p:cNvPicPr preferRelativeResize="0">
            <a:picLocks noGrp="1"/>
          </p:cNvPicPr>
          <p:nvPr>
            <p:ph type="pic" idx="2"/>
          </p:nvPr>
        </p:nvPicPr>
        <p:blipFill rotWithShape="1">
          <a:blip r:embed="rId3">
            <a:alphaModFix/>
          </a:blip>
          <a:srcRect l="357" r="357"/>
          <a:stretch/>
        </p:blipFill>
        <p:spPr>
          <a:xfrm>
            <a:off x="7654068" y="1"/>
            <a:ext cx="4538001" cy="6858001"/>
          </a:xfrm>
          <a:prstGeom prst="rect">
            <a:avLst/>
          </a:prstGeom>
        </p:spPr>
      </p:pic>
      <p:sp>
        <p:nvSpPr>
          <p:cNvPr id="234" name="Google Shape;234;p33"/>
          <p:cNvSpPr/>
          <p:nvPr/>
        </p:nvSpPr>
        <p:spPr>
          <a:xfrm rot="-1893152">
            <a:off x="11671727" y="32195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txBody>
          <a:bodyPr/>
          <a:lstStyle/>
          <a:p>
            <a:pPr defTabSz="1219170"/>
            <a:endParaRPr lang="en-US" sz="1867"/>
          </a:p>
        </p:txBody>
      </p:sp>
      <p:pic>
        <p:nvPicPr>
          <p:cNvPr id="235" name="Google Shape;235;p33"/>
          <p:cNvPicPr preferRelativeResize="0"/>
          <p:nvPr/>
        </p:nvPicPr>
        <p:blipFill>
          <a:blip r:embed="rId4">
            <a:alphaModFix/>
          </a:blip>
          <a:stretch>
            <a:fillRect/>
          </a:stretch>
        </p:blipFill>
        <p:spPr>
          <a:xfrm rot="702850">
            <a:off x="10026238" y="-391901"/>
            <a:ext cx="1113393" cy="1111368"/>
          </a:xfrm>
          <a:prstGeom prst="rect">
            <a:avLst/>
          </a:prstGeom>
          <a:noFill/>
          <a:ln>
            <a:noFill/>
          </a:ln>
        </p:spPr>
      </p:pic>
      <p:pic>
        <p:nvPicPr>
          <p:cNvPr id="236" name="Google Shape;236;p33"/>
          <p:cNvPicPr preferRelativeResize="0"/>
          <p:nvPr/>
        </p:nvPicPr>
        <p:blipFill>
          <a:blip r:embed="rId4">
            <a:alphaModFix/>
          </a:blip>
          <a:stretch>
            <a:fillRect/>
          </a:stretch>
        </p:blipFill>
        <p:spPr>
          <a:xfrm rot="865977" flipH="1">
            <a:off x="6110919" y="546272"/>
            <a:ext cx="2739365" cy="2734389"/>
          </a:xfrm>
          <a:prstGeom prst="rect">
            <a:avLst/>
          </a:prstGeom>
          <a:noFill/>
          <a:ln>
            <a:noFill/>
          </a:ln>
        </p:spPr>
      </p:pic>
      <p:pic>
        <p:nvPicPr>
          <p:cNvPr id="237" name="Google Shape;237;p33"/>
          <p:cNvPicPr preferRelativeResize="0"/>
          <p:nvPr/>
        </p:nvPicPr>
        <p:blipFill>
          <a:blip r:embed="rId4">
            <a:alphaModFix/>
          </a:blip>
          <a:stretch>
            <a:fillRect/>
          </a:stretch>
        </p:blipFill>
        <p:spPr>
          <a:xfrm rot="-1253402">
            <a:off x="6638289" y="5694147"/>
            <a:ext cx="1811315" cy="1807963"/>
          </a:xfrm>
          <a:prstGeom prst="rect">
            <a:avLst/>
          </a:prstGeom>
          <a:noFill/>
          <a:ln>
            <a:noFill/>
          </a:ln>
        </p:spPr>
      </p:pic>
      <p:grpSp>
        <p:nvGrpSpPr>
          <p:cNvPr id="238" name="Google Shape;238;p33"/>
          <p:cNvGrpSpPr/>
          <p:nvPr/>
        </p:nvGrpSpPr>
        <p:grpSpPr>
          <a:xfrm>
            <a:off x="-3189454" y="-2584539"/>
            <a:ext cx="10988500" cy="13192187"/>
            <a:chOff x="-2392091" y="-1938404"/>
            <a:chExt cx="8241375" cy="9894140"/>
          </a:xfrm>
        </p:grpSpPr>
        <p:sp>
          <p:nvSpPr>
            <p:cNvPr id="239" name="Google Shape;239;p33"/>
            <p:cNvSpPr/>
            <p:nvPr/>
          </p:nvSpPr>
          <p:spPr>
            <a:xfrm rot="-9773547">
              <a:off x="-2007168" y="40737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40" name="Google Shape;240;p33"/>
            <p:cNvSpPr/>
            <p:nvPr/>
          </p:nvSpPr>
          <p:spPr>
            <a:xfrm rot="9386824">
              <a:off x="2161084" y="-1344752"/>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txBody>
            <a:bodyPr/>
            <a:lstStyle/>
            <a:p>
              <a:pPr defTabSz="1219170"/>
              <a:endParaRPr lang="en-US" sz="1867"/>
            </a:p>
          </p:txBody>
        </p:sp>
      </p:grpSp>
    </p:spTree>
    <p:extLst>
      <p:ext uri="{BB962C8B-B14F-4D97-AF65-F5344CB8AC3E}">
        <p14:creationId xmlns:p14="http://schemas.microsoft.com/office/powerpoint/2010/main" val="4128488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Three ideas</a:t>
            </a:r>
            <a:endParaRPr/>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Design for Efficiency</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sz="2800" dirty="0"/>
              <a:t>Modularity and Scalability</a:t>
            </a:r>
            <a:endParaRPr sz="2800"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Prioritize efficiency from the start. Design software architectures that minimize computational requirements, reduce memory usage, and optimize data processing. Efficient design reduces the energy consumption of both servers and end-user devices.</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Build modular software that can scale up or down according to demand. This approach allows for more efficient use of resources, as components can be scaled independently based on their actual usage, reducing unnecessary energy consumption.</a:t>
            </a:r>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Choose frameworks, libraries, and tools that are known for their efficiency. Some frameworks are optimized to reduce energy consumption, which can have a significant impact on the sustainability of your software.</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800" dirty="0"/>
              <a:t>Use Green Frameworks and Libraries</a:t>
            </a:r>
            <a:endParaRPr sz="2800" dirty="0"/>
          </a:p>
        </p:txBody>
      </p:sp>
    </p:spTree>
    <p:extLst>
      <p:ext uri="{BB962C8B-B14F-4D97-AF65-F5344CB8AC3E}">
        <p14:creationId xmlns:p14="http://schemas.microsoft.com/office/powerpoint/2010/main" val="74803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Three More Ideas</a:t>
            </a:r>
            <a:endParaRPr dirty="0"/>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Leverage Cloud Computing</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sz="2800" dirty="0"/>
              <a:t>Implement Caching Strategically</a:t>
            </a:r>
            <a:endParaRPr sz="2800"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Utilize cloud services that offer better energy efficiency compared to traditional on-premises solutions. Cloud providers often have access to renewable energy sources and more efficient hardware.</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Use caching to save results of expensive operations. By storing and reusing previously computed information, you can reduce the need for repetitive data processing, thereby saving energy.</a:t>
            </a:r>
            <a:endParaRPr sz="1600" dirty="0"/>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Employ asynchronous operations and event-driven architectures to reduce idle times and improve the efficiency of resource use. This can help ensure that computing resources are only used when necessary.</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400" dirty="0"/>
              <a:t>Asynchronous and Event-driven Designs</a:t>
            </a:r>
            <a:endParaRPr sz="2400" dirty="0"/>
          </a:p>
        </p:txBody>
      </p:sp>
    </p:spTree>
    <p:extLst>
      <p:ext uri="{BB962C8B-B14F-4D97-AF65-F5344CB8AC3E}">
        <p14:creationId xmlns:p14="http://schemas.microsoft.com/office/powerpoint/2010/main" val="271133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Another Three ideas</a:t>
            </a:r>
            <a:endParaRPr dirty="0"/>
          </a:p>
        </p:txBody>
      </p:sp>
      <p:sp>
        <p:nvSpPr>
          <p:cNvPr id="14" name="Google Shape;255;p35">
            <a:extLst>
              <a:ext uri="{FF2B5EF4-FFF2-40B4-BE49-F238E27FC236}">
                <a16:creationId xmlns:a16="http://schemas.microsoft.com/office/drawing/2014/main" id="{0F1CE5F7-07B3-6821-A886-88ECF1294886}"/>
              </a:ext>
            </a:extLst>
          </p:cNvPr>
          <p:cNvSpPr txBox="1">
            <a:spLocks/>
          </p:cNvSpPr>
          <p:nvPr/>
        </p:nvSpPr>
        <p:spPr>
          <a:xfrm>
            <a:off x="1316477" y="2612100"/>
            <a:ext cx="2860800" cy="70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ctr" rtl="0" eaLnBrk="1" hangingPunct="1">
              <a:lnSpc>
                <a:spcPct val="100000"/>
              </a:lnSpc>
              <a:spcBef>
                <a:spcPts val="0"/>
              </a:spcBef>
              <a:spcAft>
                <a:spcPts val="0"/>
              </a:spcAft>
              <a:buClr>
                <a:schemeClr val="dk1"/>
              </a:buClr>
              <a:buSzPts val="2400"/>
              <a:buFont typeface="Bebas Neue"/>
              <a:buNone/>
              <a:defRPr sz="3200" b="1" i="0" u="none" strike="noStrike" cap="none">
                <a:solidFill>
                  <a:schemeClr val="dk1"/>
                </a:solidFill>
                <a:latin typeface="Poppins"/>
                <a:ea typeface="Poppins"/>
                <a:cs typeface="Poppins"/>
                <a:sym typeface="Poppins"/>
              </a:defRPr>
            </a:lvl1pPr>
            <a:lvl2pPr marL="914400" marR="0" lvl="1"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marL="0" indent="0"/>
            <a:r>
              <a:rPr lang="en-US"/>
              <a:t>Design for Longevity</a:t>
            </a:r>
            <a:endParaRPr lang="en-US" dirty="0"/>
          </a:p>
        </p:txBody>
      </p:sp>
      <p:sp>
        <p:nvSpPr>
          <p:cNvPr id="15" name="Google Shape;256;p35">
            <a:extLst>
              <a:ext uri="{FF2B5EF4-FFF2-40B4-BE49-F238E27FC236}">
                <a16:creationId xmlns:a16="http://schemas.microsoft.com/office/drawing/2014/main" id="{D99EECBB-7A0F-B31D-BBCE-CE22587E0BF7}"/>
              </a:ext>
            </a:extLst>
          </p:cNvPr>
          <p:cNvSpPr txBox="1">
            <a:spLocks/>
          </p:cNvSpPr>
          <p:nvPr/>
        </p:nvSpPr>
        <p:spPr>
          <a:xfrm>
            <a:off x="4665605" y="2612100"/>
            <a:ext cx="2860800" cy="70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ctr" rtl="0" eaLnBrk="1" hangingPunct="1">
              <a:lnSpc>
                <a:spcPct val="100000"/>
              </a:lnSpc>
              <a:spcBef>
                <a:spcPts val="0"/>
              </a:spcBef>
              <a:spcAft>
                <a:spcPts val="0"/>
              </a:spcAft>
              <a:buClr>
                <a:schemeClr val="dk1"/>
              </a:buClr>
              <a:buSzPts val="2400"/>
              <a:buFont typeface="Bebas Neue"/>
              <a:buNone/>
              <a:defRPr sz="3200" b="1" i="0" u="none" strike="noStrike" cap="none">
                <a:solidFill>
                  <a:schemeClr val="dk1"/>
                </a:solidFill>
                <a:latin typeface="Poppins"/>
                <a:ea typeface="Poppins"/>
                <a:cs typeface="Poppins"/>
                <a:sym typeface="Poppins"/>
              </a:defRPr>
            </a:lvl1pPr>
            <a:lvl2pPr marL="914400" marR="0" lvl="1"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marL="0" indent="0"/>
            <a:r>
              <a:rPr lang="en-US" sz="2800"/>
              <a:t>Optimize Data Storage and Transfer</a:t>
            </a:r>
            <a:endParaRPr lang="en-US" sz="2800" dirty="0"/>
          </a:p>
        </p:txBody>
      </p:sp>
      <p:sp>
        <p:nvSpPr>
          <p:cNvPr id="16" name="Google Shape;257;p35">
            <a:extLst>
              <a:ext uri="{FF2B5EF4-FFF2-40B4-BE49-F238E27FC236}">
                <a16:creationId xmlns:a16="http://schemas.microsoft.com/office/drawing/2014/main" id="{6306B447-9FFC-69A4-9160-AC685F92FDC0}"/>
              </a:ext>
            </a:extLst>
          </p:cNvPr>
          <p:cNvSpPr txBox="1">
            <a:spLocks noGrp="1"/>
          </p:cNvSpPr>
          <p:nvPr>
            <p:ph type="subTitle" idx="1"/>
          </p:nvPr>
        </p:nvSpPr>
        <p:spPr>
          <a:xfrm>
            <a:off x="1316477" y="3236565"/>
            <a:ext cx="2860800" cy="1753200"/>
          </a:xfrm>
          <a:prstGeom prst="rect">
            <a:avLst/>
          </a:prstGeom>
        </p:spPr>
        <p:txBody>
          <a:bodyPr spcFirstLastPara="1" wrap="square" lIns="121900" tIns="121900" rIns="121900" bIns="121900" anchor="t" anchorCtr="0">
            <a:noAutofit/>
          </a:bodyPr>
          <a:lstStyle/>
          <a:p>
            <a:pPr marL="0" indent="0"/>
            <a:r>
              <a:rPr lang="en-US" sz="1600" dirty="0"/>
              <a:t>Create software that is durable and maintainable, reducing the need for frequent replacements or updates. This includes using well-established standards, writing clean and readable code, and ensuring good documentation.</a:t>
            </a:r>
            <a:endParaRPr sz="1600" dirty="0"/>
          </a:p>
        </p:txBody>
      </p:sp>
      <p:sp>
        <p:nvSpPr>
          <p:cNvPr id="17" name="Google Shape;258;p35">
            <a:extLst>
              <a:ext uri="{FF2B5EF4-FFF2-40B4-BE49-F238E27FC236}">
                <a16:creationId xmlns:a16="http://schemas.microsoft.com/office/drawing/2014/main" id="{0AFAC532-4B7E-C81F-F020-E0937C89B93E}"/>
              </a:ext>
            </a:extLst>
          </p:cNvPr>
          <p:cNvSpPr txBox="1">
            <a:spLocks noGrp="1"/>
          </p:cNvSpPr>
          <p:nvPr>
            <p:ph type="subTitle" idx="2"/>
          </p:nvPr>
        </p:nvSpPr>
        <p:spPr>
          <a:xfrm>
            <a:off x="4665601" y="3236565"/>
            <a:ext cx="2860800" cy="1753200"/>
          </a:xfrm>
          <a:prstGeom prst="rect">
            <a:avLst/>
          </a:prstGeom>
        </p:spPr>
        <p:txBody>
          <a:bodyPr spcFirstLastPara="1" wrap="square" lIns="121900" tIns="121900" rIns="121900" bIns="121900" anchor="t" anchorCtr="0">
            <a:noAutofit/>
          </a:bodyPr>
          <a:lstStyle/>
          <a:p>
            <a:pPr marL="0" indent="0"/>
            <a:r>
              <a:rPr lang="en-US" sz="1600" dirty="0"/>
              <a:t>Design data storage solutions that minimize redundancy and data transfer needs. Compress data when appropriate and use efficient data formats to reduce the energy required for data storage and transmission.</a:t>
            </a:r>
            <a:endParaRPr sz="1600" dirty="0"/>
          </a:p>
        </p:txBody>
      </p:sp>
      <p:sp>
        <p:nvSpPr>
          <p:cNvPr id="18" name="Google Shape;259;p35">
            <a:extLst>
              <a:ext uri="{FF2B5EF4-FFF2-40B4-BE49-F238E27FC236}">
                <a16:creationId xmlns:a16="http://schemas.microsoft.com/office/drawing/2014/main" id="{6561A38A-7E8B-7C45-EF7D-04DDA3A0580D}"/>
              </a:ext>
            </a:extLst>
          </p:cNvPr>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Design software that is efficient not just on servers but also on client devices. This includes optimizing for battery life in mobile apps and considering the energy impact of your software on users' devices.</a:t>
            </a:r>
            <a:endParaRPr sz="1600" dirty="0"/>
          </a:p>
        </p:txBody>
      </p:sp>
      <p:sp>
        <p:nvSpPr>
          <p:cNvPr id="19" name="Google Shape;260;p35">
            <a:extLst>
              <a:ext uri="{FF2B5EF4-FFF2-40B4-BE49-F238E27FC236}">
                <a16:creationId xmlns:a16="http://schemas.microsoft.com/office/drawing/2014/main" id="{D7C2C9CC-5C2F-422F-5FE6-92EEA0BDDFBB}"/>
              </a:ext>
            </a:extLst>
          </p:cNvPr>
          <p:cNvSpPr txBox="1">
            <a:spLocks/>
          </p:cNvSpPr>
          <p:nvPr/>
        </p:nvSpPr>
        <p:spPr>
          <a:xfrm>
            <a:off x="8014723" y="2612100"/>
            <a:ext cx="2860800" cy="70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04800" algn="ctr" rtl="0" eaLnBrk="1" hangingPunct="1">
              <a:lnSpc>
                <a:spcPct val="100000"/>
              </a:lnSpc>
              <a:spcBef>
                <a:spcPts val="0"/>
              </a:spcBef>
              <a:spcAft>
                <a:spcPts val="0"/>
              </a:spcAft>
              <a:buClr>
                <a:schemeClr val="dk1"/>
              </a:buClr>
              <a:buSzPts val="2400"/>
              <a:buFont typeface="Bebas Neue"/>
              <a:buNone/>
              <a:defRPr sz="3200" b="1" i="0" u="none" strike="noStrike" cap="none">
                <a:solidFill>
                  <a:schemeClr val="dk1"/>
                </a:solidFill>
                <a:latin typeface="Poppins"/>
                <a:ea typeface="Poppins"/>
                <a:cs typeface="Poppins"/>
                <a:sym typeface="Poppins"/>
              </a:defRPr>
            </a:lvl1pPr>
            <a:lvl2pPr marL="914400" marR="0" lvl="1"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04800" algn="ctr"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marL="0" indent="0"/>
            <a:r>
              <a:rPr lang="en-US" sz="2800"/>
              <a:t>Consider the End-user Devices</a:t>
            </a:r>
            <a:endParaRPr lang="en-US" sz="2800" dirty="0"/>
          </a:p>
        </p:txBody>
      </p:sp>
    </p:spTree>
    <p:extLst>
      <p:ext uri="{BB962C8B-B14F-4D97-AF65-F5344CB8AC3E}">
        <p14:creationId xmlns:p14="http://schemas.microsoft.com/office/powerpoint/2010/main" val="13998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500"/>
                                        <p:tgtEl>
                                          <p:spTgt spid="1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fade">
                                      <p:cBhvr>
                                        <p:cTn id="26"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build="p"/>
      <p:bldP spid="17" grpId="0" build="p"/>
      <p:bldP spid="18" grpId="0" build="p"/>
      <p:bldP spid="1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1191133" y="3138600"/>
            <a:ext cx="6392424" cy="1972400"/>
          </a:xfrm>
          <a:prstGeom prst="rect">
            <a:avLst/>
          </a:prstGeom>
        </p:spPr>
        <p:txBody>
          <a:bodyPr spcFirstLastPara="1" wrap="square" lIns="121900" tIns="121900" rIns="121900" bIns="121900" anchor="ctr" anchorCtr="0">
            <a:noAutofit/>
          </a:bodyPr>
          <a:lstStyle/>
          <a:p>
            <a:r>
              <a:rPr lang="en-US" sz="6000" dirty="0"/>
              <a:t>.NET Ideas for</a:t>
            </a:r>
            <a:br>
              <a:rPr lang="en-US" sz="6000" dirty="0"/>
            </a:br>
            <a:r>
              <a:rPr lang="en-US" sz="6000" dirty="0"/>
              <a:t>Green Software</a:t>
            </a:r>
            <a:endParaRPr sz="6000" dirty="0"/>
          </a:p>
        </p:txBody>
      </p:sp>
      <p:sp>
        <p:nvSpPr>
          <p:cNvPr id="232" name="Google Shape;232;p33"/>
          <p:cNvSpPr txBox="1">
            <a:spLocks noGrp="1"/>
          </p:cNvSpPr>
          <p:nvPr>
            <p:ph type="title" idx="3"/>
          </p:nvPr>
        </p:nvSpPr>
        <p:spPr>
          <a:xfrm>
            <a:off x="1191133" y="1878333"/>
            <a:ext cx="1800400" cy="1122400"/>
          </a:xfrm>
          <a:prstGeom prst="rect">
            <a:avLst/>
          </a:prstGeom>
        </p:spPr>
        <p:txBody>
          <a:bodyPr spcFirstLastPara="1" wrap="square" lIns="121900" tIns="121900" rIns="121900" bIns="121900" anchor="ctr" anchorCtr="0">
            <a:noAutofit/>
          </a:bodyPr>
          <a:lstStyle/>
          <a:p>
            <a:r>
              <a:rPr lang="en" dirty="0"/>
              <a:t>05</a:t>
            </a:r>
            <a:endParaRPr dirty="0"/>
          </a:p>
        </p:txBody>
      </p:sp>
      <p:pic>
        <p:nvPicPr>
          <p:cNvPr id="233" name="Google Shape;233;p33"/>
          <p:cNvPicPr preferRelativeResize="0">
            <a:picLocks noGrp="1"/>
          </p:cNvPicPr>
          <p:nvPr>
            <p:ph type="pic" idx="2"/>
          </p:nvPr>
        </p:nvPicPr>
        <p:blipFill rotWithShape="1">
          <a:blip r:embed="rId3">
            <a:alphaModFix/>
          </a:blip>
          <a:srcRect l="357" r="357"/>
          <a:stretch/>
        </p:blipFill>
        <p:spPr>
          <a:xfrm>
            <a:off x="7654068" y="1"/>
            <a:ext cx="4538001" cy="6858001"/>
          </a:xfrm>
          <a:prstGeom prst="rect">
            <a:avLst/>
          </a:prstGeom>
        </p:spPr>
      </p:pic>
      <p:sp>
        <p:nvSpPr>
          <p:cNvPr id="234" name="Google Shape;234;p33"/>
          <p:cNvSpPr/>
          <p:nvPr/>
        </p:nvSpPr>
        <p:spPr>
          <a:xfrm rot="-1893152">
            <a:off x="11671727" y="32195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txBody>
          <a:bodyPr/>
          <a:lstStyle/>
          <a:p>
            <a:pPr defTabSz="1219170"/>
            <a:endParaRPr lang="en-US" sz="1867"/>
          </a:p>
        </p:txBody>
      </p:sp>
      <p:pic>
        <p:nvPicPr>
          <p:cNvPr id="235" name="Google Shape;235;p33"/>
          <p:cNvPicPr preferRelativeResize="0"/>
          <p:nvPr/>
        </p:nvPicPr>
        <p:blipFill>
          <a:blip r:embed="rId4">
            <a:alphaModFix/>
          </a:blip>
          <a:stretch>
            <a:fillRect/>
          </a:stretch>
        </p:blipFill>
        <p:spPr>
          <a:xfrm rot="702850">
            <a:off x="10026238" y="-391901"/>
            <a:ext cx="1113393" cy="1111368"/>
          </a:xfrm>
          <a:prstGeom prst="rect">
            <a:avLst/>
          </a:prstGeom>
          <a:noFill/>
          <a:ln>
            <a:noFill/>
          </a:ln>
        </p:spPr>
      </p:pic>
      <p:pic>
        <p:nvPicPr>
          <p:cNvPr id="236" name="Google Shape;236;p33"/>
          <p:cNvPicPr preferRelativeResize="0"/>
          <p:nvPr/>
        </p:nvPicPr>
        <p:blipFill>
          <a:blip r:embed="rId4">
            <a:alphaModFix/>
          </a:blip>
          <a:stretch>
            <a:fillRect/>
          </a:stretch>
        </p:blipFill>
        <p:spPr>
          <a:xfrm rot="865977" flipH="1">
            <a:off x="6110919" y="546272"/>
            <a:ext cx="2739365" cy="2734389"/>
          </a:xfrm>
          <a:prstGeom prst="rect">
            <a:avLst/>
          </a:prstGeom>
          <a:noFill/>
          <a:ln>
            <a:noFill/>
          </a:ln>
        </p:spPr>
      </p:pic>
      <p:pic>
        <p:nvPicPr>
          <p:cNvPr id="237" name="Google Shape;237;p33"/>
          <p:cNvPicPr preferRelativeResize="0"/>
          <p:nvPr/>
        </p:nvPicPr>
        <p:blipFill>
          <a:blip r:embed="rId4">
            <a:alphaModFix/>
          </a:blip>
          <a:stretch>
            <a:fillRect/>
          </a:stretch>
        </p:blipFill>
        <p:spPr>
          <a:xfrm rot="-1253402">
            <a:off x="6638289" y="5694147"/>
            <a:ext cx="1811315" cy="1807963"/>
          </a:xfrm>
          <a:prstGeom prst="rect">
            <a:avLst/>
          </a:prstGeom>
          <a:noFill/>
          <a:ln>
            <a:noFill/>
          </a:ln>
        </p:spPr>
      </p:pic>
      <p:grpSp>
        <p:nvGrpSpPr>
          <p:cNvPr id="238" name="Google Shape;238;p33"/>
          <p:cNvGrpSpPr/>
          <p:nvPr/>
        </p:nvGrpSpPr>
        <p:grpSpPr>
          <a:xfrm>
            <a:off x="-3189454" y="-2584539"/>
            <a:ext cx="10988500" cy="13192187"/>
            <a:chOff x="-2392091" y="-1938404"/>
            <a:chExt cx="8241375" cy="9894140"/>
          </a:xfrm>
        </p:grpSpPr>
        <p:sp>
          <p:nvSpPr>
            <p:cNvPr id="239" name="Google Shape;239;p33"/>
            <p:cNvSpPr/>
            <p:nvPr/>
          </p:nvSpPr>
          <p:spPr>
            <a:xfrm rot="-9773547">
              <a:off x="-2007168" y="40737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40" name="Google Shape;240;p33"/>
            <p:cNvSpPr/>
            <p:nvPr/>
          </p:nvSpPr>
          <p:spPr>
            <a:xfrm rot="9386824">
              <a:off x="2161084" y="-1344752"/>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txBody>
            <a:bodyPr/>
            <a:lstStyle/>
            <a:p>
              <a:pPr defTabSz="1219170"/>
              <a:endParaRPr lang="en-US" sz="1867"/>
            </a:p>
          </p:txBody>
        </p:sp>
      </p:grpSp>
    </p:spTree>
    <p:extLst>
      <p:ext uri="{BB962C8B-B14F-4D97-AF65-F5344CB8AC3E}">
        <p14:creationId xmlns:p14="http://schemas.microsoft.com/office/powerpoint/2010/main" val="3766582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cxnSp>
        <p:nvCxnSpPr>
          <p:cNvPr id="360" name="Google Shape;360;p44"/>
          <p:cNvCxnSpPr>
            <a:cxnSpLocks/>
            <a:endCxn id="362" idx="0"/>
          </p:cNvCxnSpPr>
          <p:nvPr/>
        </p:nvCxnSpPr>
        <p:spPr>
          <a:xfrm>
            <a:off x="2159033" y="3139867"/>
            <a:ext cx="0" cy="432799"/>
          </a:xfrm>
          <a:prstGeom prst="straightConnector1">
            <a:avLst/>
          </a:prstGeom>
          <a:noFill/>
          <a:ln w="9525" cap="flat" cmpd="sng">
            <a:solidFill>
              <a:schemeClr val="dk1"/>
            </a:solidFill>
            <a:prstDash val="solid"/>
            <a:round/>
            <a:headEnd type="none" w="med" len="med"/>
            <a:tailEnd type="none" w="med" len="med"/>
          </a:ln>
        </p:spPr>
      </p:cxnSp>
      <p:cxnSp>
        <p:nvCxnSpPr>
          <p:cNvPr id="363" name="Google Shape;363;p44"/>
          <p:cNvCxnSpPr>
            <a:cxnSpLocks/>
            <a:endCxn id="365" idx="0"/>
          </p:cNvCxnSpPr>
          <p:nvPr/>
        </p:nvCxnSpPr>
        <p:spPr>
          <a:xfrm>
            <a:off x="4777567" y="3139867"/>
            <a:ext cx="23032" cy="432799"/>
          </a:xfrm>
          <a:prstGeom prst="straightConnector1">
            <a:avLst/>
          </a:prstGeom>
          <a:noFill/>
          <a:ln w="9525" cap="flat" cmpd="sng">
            <a:solidFill>
              <a:schemeClr val="dk1"/>
            </a:solidFill>
            <a:prstDash val="solid"/>
            <a:round/>
            <a:headEnd type="none" w="med" len="med"/>
            <a:tailEnd type="none" w="med" len="med"/>
          </a:ln>
        </p:spPr>
      </p:cxnSp>
      <p:cxnSp>
        <p:nvCxnSpPr>
          <p:cNvPr id="366" name="Google Shape;366;p44"/>
          <p:cNvCxnSpPr>
            <a:cxnSpLocks/>
            <a:endCxn id="368" idx="0"/>
          </p:cNvCxnSpPr>
          <p:nvPr/>
        </p:nvCxnSpPr>
        <p:spPr>
          <a:xfrm>
            <a:off x="7396100" y="3139867"/>
            <a:ext cx="0" cy="432800"/>
          </a:xfrm>
          <a:prstGeom prst="straightConnector1">
            <a:avLst/>
          </a:prstGeom>
          <a:noFill/>
          <a:ln w="9525" cap="flat" cmpd="sng">
            <a:solidFill>
              <a:schemeClr val="dk1"/>
            </a:solidFill>
            <a:prstDash val="solid"/>
            <a:round/>
            <a:headEnd type="none" w="med" len="med"/>
            <a:tailEnd type="none" w="med" len="med"/>
          </a:ln>
        </p:spPr>
      </p:cxnSp>
      <p:cxnSp>
        <p:nvCxnSpPr>
          <p:cNvPr id="369" name="Google Shape;369;p44"/>
          <p:cNvCxnSpPr>
            <a:cxnSpLocks/>
            <a:endCxn id="371" idx="0"/>
          </p:cNvCxnSpPr>
          <p:nvPr/>
        </p:nvCxnSpPr>
        <p:spPr>
          <a:xfrm>
            <a:off x="10211291" y="3081150"/>
            <a:ext cx="11286" cy="491517"/>
          </a:xfrm>
          <a:prstGeom prst="straightConnector1">
            <a:avLst/>
          </a:prstGeom>
          <a:noFill/>
          <a:ln w="9525" cap="flat" cmpd="sng">
            <a:solidFill>
              <a:schemeClr val="dk1"/>
            </a:solidFill>
            <a:prstDash val="solid"/>
            <a:round/>
            <a:headEnd type="none" w="med" len="med"/>
            <a:tailEnd type="none" w="med" len="med"/>
          </a:ln>
        </p:spPr>
      </p:cxnSp>
      <p:cxnSp>
        <p:nvCxnSpPr>
          <p:cNvPr id="372" name="Google Shape;372;p44"/>
          <p:cNvCxnSpPr/>
          <p:nvPr/>
        </p:nvCxnSpPr>
        <p:spPr>
          <a:xfrm>
            <a:off x="2276700" y="3022433"/>
            <a:ext cx="2383200" cy="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44"/>
          <p:cNvCxnSpPr/>
          <p:nvPr/>
        </p:nvCxnSpPr>
        <p:spPr>
          <a:xfrm>
            <a:off x="4895233" y="3022433"/>
            <a:ext cx="2383200" cy="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44"/>
          <p:cNvCxnSpPr>
            <a:cxnSpLocks/>
          </p:cNvCxnSpPr>
          <p:nvPr/>
        </p:nvCxnSpPr>
        <p:spPr>
          <a:xfrm>
            <a:off x="7513767" y="3022433"/>
            <a:ext cx="2604838"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44"/>
          <p:cNvSpPr/>
          <p:nvPr/>
        </p:nvSpPr>
        <p:spPr>
          <a:xfrm>
            <a:off x="1980709" y="2855233"/>
            <a:ext cx="356627" cy="334423"/>
          </a:xfrm>
          <a:custGeom>
            <a:avLst/>
            <a:gdLst/>
            <a:ahLst/>
            <a:cxnLst/>
            <a:rect l="l" t="t" r="r" b="b"/>
            <a:pathLst>
              <a:path w="25233" h="23662" extrusionOk="0">
                <a:moveTo>
                  <a:pt x="546" y="15411"/>
                </a:moveTo>
                <a:cubicBezTo>
                  <a:pt x="-783" y="11734"/>
                  <a:pt x="309" y="3788"/>
                  <a:pt x="3877" y="1570"/>
                </a:cubicBezTo>
                <a:cubicBezTo>
                  <a:pt x="7445" y="-648"/>
                  <a:pt x="18542" y="-556"/>
                  <a:pt x="21953" y="2102"/>
                </a:cubicBezTo>
                <a:cubicBezTo>
                  <a:pt x="25364" y="4760"/>
                  <a:pt x="26029" y="13931"/>
                  <a:pt x="24345" y="17519"/>
                </a:cubicBezTo>
                <a:cubicBezTo>
                  <a:pt x="22662" y="21108"/>
                  <a:pt x="15819" y="23984"/>
                  <a:pt x="11852" y="23633"/>
                </a:cubicBezTo>
                <a:cubicBezTo>
                  <a:pt x="7886" y="23282"/>
                  <a:pt x="1875" y="19088"/>
                  <a:pt x="546" y="15411"/>
                </a:cubicBezTo>
                <a:close/>
              </a:path>
            </a:pathLst>
          </a:custGeom>
          <a:solidFill>
            <a:schemeClr val="lt2"/>
          </a:solidFill>
          <a:ln>
            <a:noFill/>
          </a:ln>
        </p:spPr>
        <p:txBody>
          <a:bodyPr/>
          <a:lstStyle/>
          <a:p>
            <a:endParaRPr lang="en-US" sz="1867"/>
          </a:p>
        </p:txBody>
      </p:sp>
      <p:sp>
        <p:nvSpPr>
          <p:cNvPr id="376" name="Google Shape;376;p44"/>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Profiling Tools</a:t>
            </a:r>
            <a:endParaRPr dirty="0"/>
          </a:p>
        </p:txBody>
      </p:sp>
      <p:sp>
        <p:nvSpPr>
          <p:cNvPr id="362" name="Google Shape;362;p44"/>
          <p:cNvSpPr txBox="1"/>
          <p:nvPr/>
        </p:nvSpPr>
        <p:spPr>
          <a:xfrm flipH="1">
            <a:off x="950833" y="3572666"/>
            <a:ext cx="2416400" cy="1779554"/>
          </a:xfrm>
          <a:prstGeom prst="rect">
            <a:avLst/>
          </a:prstGeom>
          <a:noFill/>
          <a:ln>
            <a:noFill/>
          </a:ln>
        </p:spPr>
        <p:txBody>
          <a:bodyPr spcFirstLastPara="1" wrap="square" lIns="121900" tIns="121900" rIns="121900" bIns="121900" anchor="b" anchorCtr="0">
            <a:noAutofit/>
          </a:bodyPr>
          <a:lstStyle/>
          <a:p>
            <a:pPr algn="ctr"/>
            <a:r>
              <a:rPr lang="en-US" sz="3200" b="1" dirty="0">
                <a:solidFill>
                  <a:schemeClr val="dk1"/>
                </a:solidFill>
                <a:latin typeface="Poppins"/>
                <a:ea typeface="Poppins"/>
                <a:cs typeface="Poppins"/>
                <a:sym typeface="Poppins"/>
              </a:rPr>
              <a:t>Visual Studio Profilers</a:t>
            </a:r>
            <a:endParaRPr sz="3200" b="1" dirty="0">
              <a:solidFill>
                <a:schemeClr val="dk1"/>
              </a:solidFill>
              <a:latin typeface="Poppins"/>
              <a:ea typeface="Poppins"/>
              <a:cs typeface="Poppins"/>
              <a:sym typeface="Poppins"/>
            </a:endParaRPr>
          </a:p>
        </p:txBody>
      </p:sp>
      <p:sp>
        <p:nvSpPr>
          <p:cNvPr id="365" name="Google Shape;365;p44"/>
          <p:cNvSpPr txBox="1"/>
          <p:nvPr/>
        </p:nvSpPr>
        <p:spPr>
          <a:xfrm flipH="1">
            <a:off x="3448877" y="3572666"/>
            <a:ext cx="2703444" cy="1779551"/>
          </a:xfrm>
          <a:prstGeom prst="rect">
            <a:avLst/>
          </a:prstGeom>
          <a:noFill/>
          <a:ln>
            <a:noFill/>
          </a:ln>
        </p:spPr>
        <p:txBody>
          <a:bodyPr spcFirstLastPara="1" wrap="square" lIns="121900" tIns="121900" rIns="121900" bIns="121900" anchor="b" anchorCtr="0">
            <a:noAutofit/>
          </a:bodyPr>
          <a:lstStyle/>
          <a:p>
            <a:pPr algn="ctr"/>
            <a:r>
              <a:rPr lang="en" sz="3200" b="1" dirty="0">
                <a:solidFill>
                  <a:schemeClr val="dk1"/>
                </a:solidFill>
                <a:latin typeface="Poppins"/>
                <a:ea typeface="Poppins"/>
                <a:cs typeface="Poppins"/>
                <a:sym typeface="Poppins"/>
              </a:rPr>
              <a:t>JetBrains</a:t>
            </a:r>
          </a:p>
          <a:p>
            <a:pPr algn="ctr"/>
            <a:r>
              <a:rPr lang="en-US" sz="3200" b="1" dirty="0">
                <a:solidFill>
                  <a:schemeClr val="dk1"/>
                </a:solidFill>
                <a:latin typeface="Poppins"/>
                <a:ea typeface="Poppins"/>
                <a:cs typeface="Poppins"/>
                <a:sym typeface="Poppins"/>
              </a:rPr>
              <a:t>dotTrace</a:t>
            </a:r>
          </a:p>
          <a:p>
            <a:pPr algn="ctr"/>
            <a:r>
              <a:rPr lang="en-US" sz="3200" b="1" dirty="0">
                <a:solidFill>
                  <a:schemeClr val="dk1"/>
                </a:solidFill>
                <a:latin typeface="Poppins"/>
                <a:ea typeface="Poppins"/>
                <a:cs typeface="Poppins"/>
                <a:sym typeface="Poppins"/>
              </a:rPr>
              <a:t>dotMemory</a:t>
            </a:r>
            <a:endParaRPr sz="3200" b="1" dirty="0">
              <a:solidFill>
                <a:schemeClr val="dk1"/>
              </a:solidFill>
              <a:latin typeface="Poppins"/>
              <a:ea typeface="Poppins"/>
              <a:cs typeface="Poppins"/>
              <a:sym typeface="Poppins"/>
            </a:endParaRPr>
          </a:p>
        </p:txBody>
      </p:sp>
      <p:sp>
        <p:nvSpPr>
          <p:cNvPr id="368" name="Google Shape;368;p44"/>
          <p:cNvSpPr txBox="1"/>
          <p:nvPr/>
        </p:nvSpPr>
        <p:spPr>
          <a:xfrm flipH="1">
            <a:off x="6187900" y="3572667"/>
            <a:ext cx="2416400" cy="790612"/>
          </a:xfrm>
          <a:prstGeom prst="rect">
            <a:avLst/>
          </a:prstGeom>
          <a:noFill/>
          <a:ln>
            <a:noFill/>
          </a:ln>
        </p:spPr>
        <p:txBody>
          <a:bodyPr spcFirstLastPara="1" wrap="square" lIns="121900" tIns="121900" rIns="121900" bIns="121900" anchor="b" anchorCtr="0">
            <a:noAutofit/>
          </a:bodyPr>
          <a:lstStyle/>
          <a:p>
            <a:pPr algn="ctr"/>
            <a:r>
              <a:rPr lang="en" sz="3200" b="1" dirty="0">
                <a:solidFill>
                  <a:schemeClr val="dk1"/>
                </a:solidFill>
                <a:latin typeface="Poppins"/>
                <a:ea typeface="Poppins"/>
                <a:cs typeface="Poppins"/>
                <a:sym typeface="Poppins"/>
              </a:rPr>
              <a:t>PerfView</a:t>
            </a:r>
            <a:endParaRPr sz="3200" b="1" dirty="0">
              <a:solidFill>
                <a:schemeClr val="dk1"/>
              </a:solidFill>
              <a:latin typeface="Poppins"/>
              <a:ea typeface="Poppins"/>
              <a:cs typeface="Poppins"/>
              <a:sym typeface="Poppins"/>
            </a:endParaRPr>
          </a:p>
        </p:txBody>
      </p:sp>
      <p:sp>
        <p:nvSpPr>
          <p:cNvPr id="371" name="Google Shape;371;p44"/>
          <p:cNvSpPr txBox="1"/>
          <p:nvPr/>
        </p:nvSpPr>
        <p:spPr>
          <a:xfrm flipH="1">
            <a:off x="8806433" y="3572667"/>
            <a:ext cx="2832288" cy="1266966"/>
          </a:xfrm>
          <a:prstGeom prst="rect">
            <a:avLst/>
          </a:prstGeom>
          <a:noFill/>
          <a:ln>
            <a:noFill/>
          </a:ln>
        </p:spPr>
        <p:txBody>
          <a:bodyPr spcFirstLastPara="1" wrap="square" lIns="121900" tIns="121900" rIns="121900" bIns="121900" anchor="b" anchorCtr="0">
            <a:noAutofit/>
          </a:bodyPr>
          <a:lstStyle/>
          <a:p>
            <a:pPr algn="ctr"/>
            <a:r>
              <a:rPr lang="en-US" sz="3200" b="1" dirty="0" err="1">
                <a:solidFill>
                  <a:schemeClr val="dk1"/>
                </a:solidFill>
                <a:latin typeface="Poppins"/>
                <a:ea typeface="Poppins"/>
                <a:cs typeface="Poppins"/>
                <a:sym typeface="Poppins"/>
              </a:rPr>
              <a:t>BenchmarkDotNet</a:t>
            </a:r>
            <a:endParaRPr sz="3200" b="1" dirty="0">
              <a:solidFill>
                <a:schemeClr val="dk1"/>
              </a:solidFill>
              <a:latin typeface="Poppins"/>
              <a:ea typeface="Poppins"/>
              <a:cs typeface="Poppins"/>
              <a:sym typeface="Poppins"/>
            </a:endParaRPr>
          </a:p>
        </p:txBody>
      </p:sp>
      <p:sp>
        <p:nvSpPr>
          <p:cNvPr id="381" name="Google Shape;381;p44"/>
          <p:cNvSpPr/>
          <p:nvPr/>
        </p:nvSpPr>
        <p:spPr>
          <a:xfrm>
            <a:off x="4599325" y="2855233"/>
            <a:ext cx="356627" cy="334423"/>
          </a:xfrm>
          <a:custGeom>
            <a:avLst/>
            <a:gdLst/>
            <a:ahLst/>
            <a:cxnLst/>
            <a:rect l="l" t="t" r="r" b="b"/>
            <a:pathLst>
              <a:path w="25233" h="23662" extrusionOk="0">
                <a:moveTo>
                  <a:pt x="546" y="15411"/>
                </a:moveTo>
                <a:cubicBezTo>
                  <a:pt x="-783" y="11734"/>
                  <a:pt x="309" y="3788"/>
                  <a:pt x="3877" y="1570"/>
                </a:cubicBezTo>
                <a:cubicBezTo>
                  <a:pt x="7445" y="-648"/>
                  <a:pt x="18542" y="-556"/>
                  <a:pt x="21953" y="2102"/>
                </a:cubicBezTo>
                <a:cubicBezTo>
                  <a:pt x="25364" y="4760"/>
                  <a:pt x="26029" y="13931"/>
                  <a:pt x="24345" y="17519"/>
                </a:cubicBezTo>
                <a:cubicBezTo>
                  <a:pt x="22662" y="21108"/>
                  <a:pt x="15819" y="23984"/>
                  <a:pt x="11852" y="23633"/>
                </a:cubicBezTo>
                <a:cubicBezTo>
                  <a:pt x="7886" y="23282"/>
                  <a:pt x="1875" y="19088"/>
                  <a:pt x="546" y="15411"/>
                </a:cubicBezTo>
                <a:close/>
              </a:path>
            </a:pathLst>
          </a:custGeom>
          <a:solidFill>
            <a:schemeClr val="lt2"/>
          </a:solidFill>
          <a:ln>
            <a:noFill/>
          </a:ln>
        </p:spPr>
        <p:txBody>
          <a:bodyPr/>
          <a:lstStyle/>
          <a:p>
            <a:endParaRPr lang="en-US" sz="1867"/>
          </a:p>
        </p:txBody>
      </p:sp>
      <p:sp>
        <p:nvSpPr>
          <p:cNvPr id="382" name="Google Shape;382;p44"/>
          <p:cNvSpPr/>
          <p:nvPr/>
        </p:nvSpPr>
        <p:spPr>
          <a:xfrm>
            <a:off x="7217843" y="2855233"/>
            <a:ext cx="356627" cy="334423"/>
          </a:xfrm>
          <a:custGeom>
            <a:avLst/>
            <a:gdLst/>
            <a:ahLst/>
            <a:cxnLst/>
            <a:rect l="l" t="t" r="r" b="b"/>
            <a:pathLst>
              <a:path w="25233" h="23662" extrusionOk="0">
                <a:moveTo>
                  <a:pt x="546" y="15411"/>
                </a:moveTo>
                <a:cubicBezTo>
                  <a:pt x="-783" y="11734"/>
                  <a:pt x="309" y="3788"/>
                  <a:pt x="3877" y="1570"/>
                </a:cubicBezTo>
                <a:cubicBezTo>
                  <a:pt x="7445" y="-648"/>
                  <a:pt x="18542" y="-556"/>
                  <a:pt x="21953" y="2102"/>
                </a:cubicBezTo>
                <a:cubicBezTo>
                  <a:pt x="25364" y="4760"/>
                  <a:pt x="26029" y="13931"/>
                  <a:pt x="24345" y="17519"/>
                </a:cubicBezTo>
                <a:cubicBezTo>
                  <a:pt x="22662" y="21108"/>
                  <a:pt x="15819" y="23984"/>
                  <a:pt x="11852" y="23633"/>
                </a:cubicBezTo>
                <a:cubicBezTo>
                  <a:pt x="7886" y="23282"/>
                  <a:pt x="1875" y="19088"/>
                  <a:pt x="546" y="15411"/>
                </a:cubicBezTo>
                <a:close/>
              </a:path>
            </a:pathLst>
          </a:custGeom>
          <a:solidFill>
            <a:schemeClr val="lt2"/>
          </a:solidFill>
          <a:ln>
            <a:noFill/>
          </a:ln>
        </p:spPr>
        <p:txBody>
          <a:bodyPr/>
          <a:lstStyle/>
          <a:p>
            <a:endParaRPr lang="en-US" sz="1867"/>
          </a:p>
        </p:txBody>
      </p:sp>
      <p:sp>
        <p:nvSpPr>
          <p:cNvPr id="383" name="Google Shape;383;p44"/>
          <p:cNvSpPr/>
          <p:nvPr/>
        </p:nvSpPr>
        <p:spPr>
          <a:xfrm>
            <a:off x="10044263" y="2839744"/>
            <a:ext cx="356627" cy="334423"/>
          </a:xfrm>
          <a:custGeom>
            <a:avLst/>
            <a:gdLst/>
            <a:ahLst/>
            <a:cxnLst/>
            <a:rect l="l" t="t" r="r" b="b"/>
            <a:pathLst>
              <a:path w="25233" h="23662" extrusionOk="0">
                <a:moveTo>
                  <a:pt x="546" y="15411"/>
                </a:moveTo>
                <a:cubicBezTo>
                  <a:pt x="-783" y="11734"/>
                  <a:pt x="309" y="3788"/>
                  <a:pt x="3877" y="1570"/>
                </a:cubicBezTo>
                <a:cubicBezTo>
                  <a:pt x="7445" y="-648"/>
                  <a:pt x="18542" y="-556"/>
                  <a:pt x="21953" y="2102"/>
                </a:cubicBezTo>
                <a:cubicBezTo>
                  <a:pt x="25364" y="4760"/>
                  <a:pt x="26029" y="13931"/>
                  <a:pt x="24345" y="17519"/>
                </a:cubicBezTo>
                <a:cubicBezTo>
                  <a:pt x="22662" y="21108"/>
                  <a:pt x="15819" y="23984"/>
                  <a:pt x="11852" y="23633"/>
                </a:cubicBezTo>
                <a:cubicBezTo>
                  <a:pt x="7886" y="23282"/>
                  <a:pt x="1875" y="19088"/>
                  <a:pt x="546" y="15411"/>
                </a:cubicBezTo>
                <a:close/>
              </a:path>
            </a:pathLst>
          </a:custGeom>
          <a:solidFill>
            <a:schemeClr val="lt2"/>
          </a:solidFill>
          <a:ln>
            <a:noFill/>
          </a:ln>
        </p:spPr>
        <p:txBody>
          <a:bodyPr/>
          <a:lstStyle/>
          <a:p>
            <a:endParaRPr lang="en-US" sz="1867"/>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7124E-5E65-3DF2-DB92-B197C5267BE7}"/>
              </a:ext>
            </a:extLst>
          </p:cNvPr>
          <p:cNvSpPr>
            <a:spLocks noGrp="1"/>
          </p:cNvSpPr>
          <p:nvPr>
            <p:ph type="title"/>
          </p:nvPr>
        </p:nvSpPr>
        <p:spPr>
          <a:xfrm>
            <a:off x="950967" y="593367"/>
            <a:ext cx="10290000" cy="763600"/>
          </a:xfrm>
        </p:spPr>
        <p:txBody>
          <a:bodyPr anchor="t">
            <a:normAutofit/>
          </a:bodyPr>
          <a:lstStyle/>
          <a:p>
            <a:r>
              <a:rPr lang="en-US" sz="4300"/>
              <a:t>Visual Studio</a:t>
            </a:r>
          </a:p>
        </p:txBody>
      </p:sp>
      <p:pic>
        <p:nvPicPr>
          <p:cNvPr id="1026" name="Picture 2" descr="C++ Profiling Tools Visual Studio">
            <a:extLst>
              <a:ext uri="{FF2B5EF4-FFF2-40B4-BE49-F238E27FC236}">
                <a16:creationId xmlns:a16="http://schemas.microsoft.com/office/drawing/2014/main" id="{38858BA0-8E12-9043-CC82-E0A3C6997E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60305" y="1235688"/>
            <a:ext cx="9518174" cy="5353973"/>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033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0F43-B73F-9E8A-B1C0-A81411ABD836}"/>
              </a:ext>
            </a:extLst>
          </p:cNvPr>
          <p:cNvSpPr>
            <a:spLocks noGrp="1"/>
          </p:cNvSpPr>
          <p:nvPr>
            <p:ph type="title"/>
          </p:nvPr>
        </p:nvSpPr>
        <p:spPr/>
        <p:txBody>
          <a:bodyPr/>
          <a:lstStyle/>
          <a:p>
            <a:r>
              <a:rPr lang="en-US" dirty="0"/>
              <a:t>JetBrains dotTrace</a:t>
            </a:r>
          </a:p>
        </p:txBody>
      </p:sp>
      <p:pic>
        <p:nvPicPr>
          <p:cNvPr id="2050" name="Picture 2" descr="JetBrains dotTrace 程式開發">
            <a:extLst>
              <a:ext uri="{FF2B5EF4-FFF2-40B4-BE49-F238E27FC236}">
                <a16:creationId xmlns:a16="http://schemas.microsoft.com/office/drawing/2014/main" id="{6B85A472-021D-137A-FDEB-38D5EB690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862" y="1312706"/>
            <a:ext cx="7534275" cy="509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536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060C-3A7F-8723-FA04-C6680BDF5556}"/>
              </a:ext>
            </a:extLst>
          </p:cNvPr>
          <p:cNvSpPr>
            <a:spLocks noGrp="1"/>
          </p:cNvSpPr>
          <p:nvPr>
            <p:ph type="title"/>
          </p:nvPr>
        </p:nvSpPr>
        <p:spPr>
          <a:xfrm>
            <a:off x="193267" y="582008"/>
            <a:ext cx="2890703" cy="763600"/>
          </a:xfrm>
        </p:spPr>
        <p:txBody>
          <a:bodyPr/>
          <a:lstStyle/>
          <a:p>
            <a:r>
              <a:rPr lang="en-US" dirty="0"/>
              <a:t>JetBrains dotMemory</a:t>
            </a:r>
          </a:p>
        </p:txBody>
      </p:sp>
      <p:pic>
        <p:nvPicPr>
          <p:cNvPr id="3074" name="Picture 2">
            <a:extLst>
              <a:ext uri="{FF2B5EF4-FFF2-40B4-BE49-F238E27FC236}">
                <a16:creationId xmlns:a16="http://schemas.microsoft.com/office/drawing/2014/main" id="{91717C93-9DB4-83A3-7437-5C50485BF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994" y="144827"/>
            <a:ext cx="8853582" cy="656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6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9"/>
          <p:cNvSpPr txBox="1">
            <a:spLocks noGrp="1"/>
          </p:cNvSpPr>
          <p:nvPr>
            <p:ph type="title"/>
          </p:nvPr>
        </p:nvSpPr>
        <p:spPr>
          <a:xfrm>
            <a:off x="1064517" y="3707067"/>
            <a:ext cx="4656800" cy="1025200"/>
          </a:xfrm>
          <a:prstGeom prst="rect">
            <a:avLst/>
          </a:prstGeom>
        </p:spPr>
        <p:txBody>
          <a:bodyPr spcFirstLastPara="1" wrap="square" lIns="121900" tIns="121900" rIns="121900" bIns="121900" anchor="ctr" anchorCtr="0">
            <a:noAutofit/>
          </a:bodyPr>
          <a:lstStyle/>
          <a:p>
            <a:r>
              <a:rPr lang="en-US" sz="4400" dirty="0"/>
              <a:t>Cost savings</a:t>
            </a:r>
            <a:endParaRPr sz="4400" dirty="0"/>
          </a:p>
        </p:txBody>
      </p:sp>
      <p:sp>
        <p:nvSpPr>
          <p:cNvPr id="308" name="Google Shape;308;p39"/>
          <p:cNvSpPr txBox="1">
            <a:spLocks noGrp="1"/>
          </p:cNvSpPr>
          <p:nvPr>
            <p:ph type="title" idx="2"/>
          </p:nvPr>
        </p:nvSpPr>
        <p:spPr>
          <a:xfrm>
            <a:off x="3767600" y="1425752"/>
            <a:ext cx="4656800" cy="1025200"/>
          </a:xfrm>
          <a:prstGeom prst="rect">
            <a:avLst/>
          </a:prstGeom>
        </p:spPr>
        <p:txBody>
          <a:bodyPr spcFirstLastPara="1" wrap="square" lIns="121900" tIns="121900" rIns="121900" bIns="121900" anchor="ctr" anchorCtr="0">
            <a:noAutofit/>
          </a:bodyPr>
          <a:lstStyle/>
          <a:p>
            <a:r>
              <a:rPr lang="en-US" sz="4400" dirty="0"/>
              <a:t>Environmental impact</a:t>
            </a:r>
            <a:endParaRPr sz="4400" dirty="0"/>
          </a:p>
        </p:txBody>
      </p:sp>
      <p:sp>
        <p:nvSpPr>
          <p:cNvPr id="310" name="Google Shape;310;p39"/>
          <p:cNvSpPr txBox="1">
            <a:spLocks noGrp="1"/>
          </p:cNvSpPr>
          <p:nvPr>
            <p:ph type="title" idx="4"/>
          </p:nvPr>
        </p:nvSpPr>
        <p:spPr>
          <a:xfrm>
            <a:off x="6470684" y="3707067"/>
            <a:ext cx="4656800" cy="1025200"/>
          </a:xfrm>
          <a:prstGeom prst="rect">
            <a:avLst/>
          </a:prstGeom>
        </p:spPr>
        <p:txBody>
          <a:bodyPr spcFirstLastPara="1" wrap="square" lIns="121900" tIns="121900" rIns="121900" bIns="121900" anchor="ctr" anchorCtr="0">
            <a:noAutofit/>
          </a:bodyPr>
          <a:lstStyle/>
          <a:p>
            <a:r>
              <a:rPr lang="en-US" sz="4400" dirty="0"/>
              <a:t>Performance</a:t>
            </a:r>
            <a:endParaRPr sz="4400" dirty="0"/>
          </a:p>
        </p:txBody>
      </p:sp>
      <p:pic>
        <p:nvPicPr>
          <p:cNvPr id="312" name="Google Shape;312;p39"/>
          <p:cNvPicPr preferRelativeResize="0"/>
          <p:nvPr/>
        </p:nvPicPr>
        <p:blipFill>
          <a:blip r:embed="rId3">
            <a:alphaModFix/>
          </a:blip>
          <a:stretch>
            <a:fillRect/>
          </a:stretch>
        </p:blipFill>
        <p:spPr>
          <a:xfrm rot="-839864">
            <a:off x="881107" y="653980"/>
            <a:ext cx="1811315" cy="18079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p:bldP spid="308" grpId="0"/>
      <p:bldP spid="3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A415E-404C-AFCF-2A83-1A58806A98EF}"/>
              </a:ext>
            </a:extLst>
          </p:cNvPr>
          <p:cNvSpPr>
            <a:spLocks noGrp="1"/>
          </p:cNvSpPr>
          <p:nvPr>
            <p:ph type="title"/>
          </p:nvPr>
        </p:nvSpPr>
        <p:spPr/>
        <p:txBody>
          <a:bodyPr/>
          <a:lstStyle/>
          <a:p>
            <a:r>
              <a:rPr lang="en-US" dirty="0" err="1"/>
              <a:t>BenchmarkDotNet</a:t>
            </a:r>
            <a:endParaRPr lang="en-US" dirty="0"/>
          </a:p>
        </p:txBody>
      </p:sp>
      <p:pic>
        <p:nvPicPr>
          <p:cNvPr id="4098" name="Picture 2" descr="Benchmarking .NET 6 Applications Using BenchmarkDotNet: A Deep Dive">
            <a:extLst>
              <a:ext uri="{FF2B5EF4-FFF2-40B4-BE49-F238E27FC236}">
                <a16:creationId xmlns:a16="http://schemas.microsoft.com/office/drawing/2014/main" id="{426C05AA-9771-2139-AAB2-9F63CCD2D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376" y="1184291"/>
            <a:ext cx="8593847" cy="55033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4A741A5-2AB3-2EA8-9F13-98F8AFF59DAF}"/>
              </a:ext>
            </a:extLst>
          </p:cNvPr>
          <p:cNvPicPr>
            <a:picLocks noChangeAspect="1"/>
          </p:cNvPicPr>
          <p:nvPr/>
        </p:nvPicPr>
        <p:blipFill>
          <a:blip r:embed="rId3"/>
          <a:stretch>
            <a:fillRect/>
          </a:stretch>
        </p:blipFill>
        <p:spPr>
          <a:xfrm>
            <a:off x="173402" y="1908424"/>
            <a:ext cx="11671730" cy="1520576"/>
          </a:xfrm>
          <a:prstGeom prst="rect">
            <a:avLst/>
          </a:prstGeom>
        </p:spPr>
      </p:pic>
    </p:spTree>
    <p:extLst>
      <p:ext uri="{BB962C8B-B14F-4D97-AF65-F5344CB8AC3E}">
        <p14:creationId xmlns:p14="http://schemas.microsoft.com/office/powerpoint/2010/main" val="232730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98"/>
                                        </p:tgtEl>
                                      </p:cBhvr>
                                    </p:animEffect>
                                    <p:set>
                                      <p:cBhvr>
                                        <p:cTn id="7" dur="1" fill="hold">
                                          <p:stCondLst>
                                            <p:cond delay="499"/>
                                          </p:stCondLst>
                                        </p:cTn>
                                        <p:tgtEl>
                                          <p:spTgt spid="409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81F5-58F8-97D3-458F-88A0C809ECF2}"/>
              </a:ext>
            </a:extLst>
          </p:cNvPr>
          <p:cNvSpPr>
            <a:spLocks noGrp="1"/>
          </p:cNvSpPr>
          <p:nvPr>
            <p:ph type="title"/>
          </p:nvPr>
        </p:nvSpPr>
        <p:spPr>
          <a:xfrm>
            <a:off x="195263" y="608195"/>
            <a:ext cx="2409542" cy="763600"/>
          </a:xfrm>
        </p:spPr>
        <p:txBody>
          <a:bodyPr/>
          <a:lstStyle/>
          <a:p>
            <a:r>
              <a:rPr lang="en-US" dirty="0"/>
              <a:t>.NET AOT</a:t>
            </a:r>
          </a:p>
        </p:txBody>
      </p:sp>
      <p:pic>
        <p:nvPicPr>
          <p:cNvPr id="5122" name="Picture 2">
            <a:extLst>
              <a:ext uri="{FF2B5EF4-FFF2-40B4-BE49-F238E27FC236}">
                <a16:creationId xmlns:a16="http://schemas.microsoft.com/office/drawing/2014/main" id="{515B3A82-DA89-A2EA-1999-0A7B25E33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664" y="608194"/>
            <a:ext cx="9415247" cy="5471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720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9"/>
          <p:cNvSpPr txBox="1">
            <a:spLocks noGrp="1"/>
          </p:cNvSpPr>
          <p:nvPr>
            <p:ph type="title"/>
          </p:nvPr>
        </p:nvSpPr>
        <p:spPr>
          <a:xfrm>
            <a:off x="1064517" y="3707067"/>
            <a:ext cx="4656800" cy="1025200"/>
          </a:xfrm>
          <a:prstGeom prst="rect">
            <a:avLst/>
          </a:prstGeom>
        </p:spPr>
        <p:txBody>
          <a:bodyPr spcFirstLastPara="1" wrap="square" lIns="121900" tIns="121900" rIns="121900" bIns="121900" anchor="ctr" anchorCtr="0">
            <a:noAutofit/>
          </a:bodyPr>
          <a:lstStyle/>
          <a:p>
            <a:r>
              <a:rPr lang="en-US" sz="4400" dirty="0"/>
              <a:t>Cost savings</a:t>
            </a:r>
            <a:endParaRPr sz="4400" dirty="0"/>
          </a:p>
        </p:txBody>
      </p:sp>
      <p:sp>
        <p:nvSpPr>
          <p:cNvPr id="308" name="Google Shape;308;p39"/>
          <p:cNvSpPr txBox="1">
            <a:spLocks noGrp="1"/>
          </p:cNvSpPr>
          <p:nvPr>
            <p:ph type="title" idx="2"/>
          </p:nvPr>
        </p:nvSpPr>
        <p:spPr>
          <a:xfrm>
            <a:off x="3767600" y="1425752"/>
            <a:ext cx="4656800" cy="1025200"/>
          </a:xfrm>
          <a:prstGeom prst="rect">
            <a:avLst/>
          </a:prstGeom>
        </p:spPr>
        <p:txBody>
          <a:bodyPr spcFirstLastPara="1" wrap="square" lIns="121900" tIns="121900" rIns="121900" bIns="121900" anchor="ctr" anchorCtr="0">
            <a:noAutofit/>
          </a:bodyPr>
          <a:lstStyle/>
          <a:p>
            <a:r>
              <a:rPr lang="en-US" sz="4400" dirty="0"/>
              <a:t>Environmental impact</a:t>
            </a:r>
            <a:endParaRPr sz="4400" dirty="0"/>
          </a:p>
        </p:txBody>
      </p:sp>
      <p:sp>
        <p:nvSpPr>
          <p:cNvPr id="310" name="Google Shape;310;p39"/>
          <p:cNvSpPr txBox="1">
            <a:spLocks noGrp="1"/>
          </p:cNvSpPr>
          <p:nvPr>
            <p:ph type="title" idx="4"/>
          </p:nvPr>
        </p:nvSpPr>
        <p:spPr>
          <a:xfrm>
            <a:off x="6470684" y="3707067"/>
            <a:ext cx="4656800" cy="1025200"/>
          </a:xfrm>
          <a:prstGeom prst="rect">
            <a:avLst/>
          </a:prstGeom>
        </p:spPr>
        <p:txBody>
          <a:bodyPr spcFirstLastPara="1" wrap="square" lIns="121900" tIns="121900" rIns="121900" bIns="121900" anchor="ctr" anchorCtr="0">
            <a:noAutofit/>
          </a:bodyPr>
          <a:lstStyle/>
          <a:p>
            <a:r>
              <a:rPr lang="en-US" sz="4400" dirty="0"/>
              <a:t>Performance</a:t>
            </a:r>
            <a:endParaRPr sz="4400" dirty="0"/>
          </a:p>
        </p:txBody>
      </p:sp>
      <p:pic>
        <p:nvPicPr>
          <p:cNvPr id="312" name="Google Shape;312;p39"/>
          <p:cNvPicPr preferRelativeResize="0"/>
          <p:nvPr/>
        </p:nvPicPr>
        <p:blipFill>
          <a:blip r:embed="rId3">
            <a:alphaModFix/>
          </a:blip>
          <a:stretch>
            <a:fillRect/>
          </a:stretch>
        </p:blipFill>
        <p:spPr>
          <a:xfrm rot="-839864">
            <a:off x="881107" y="653980"/>
            <a:ext cx="1811315" cy="1807963"/>
          </a:xfrm>
          <a:prstGeom prst="rect">
            <a:avLst/>
          </a:prstGeom>
          <a:noFill/>
          <a:ln>
            <a:noFill/>
          </a:ln>
        </p:spPr>
      </p:pic>
    </p:spTree>
    <p:extLst>
      <p:ext uri="{BB962C8B-B14F-4D97-AF65-F5344CB8AC3E}">
        <p14:creationId xmlns:p14="http://schemas.microsoft.com/office/powerpoint/2010/main" val="3081375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8"/>
          <p:cNvSpPr txBox="1">
            <a:spLocks noGrp="1"/>
          </p:cNvSpPr>
          <p:nvPr>
            <p:ph type="title"/>
          </p:nvPr>
        </p:nvSpPr>
        <p:spPr>
          <a:xfrm>
            <a:off x="950951" y="963533"/>
            <a:ext cx="5930800" cy="1411600"/>
          </a:xfrm>
          <a:prstGeom prst="rect">
            <a:avLst/>
          </a:prstGeom>
        </p:spPr>
        <p:txBody>
          <a:bodyPr spcFirstLastPara="1" wrap="square" lIns="121900" tIns="121900" rIns="121900" bIns="121900" anchor="b" anchorCtr="0">
            <a:noAutofit/>
          </a:bodyPr>
          <a:lstStyle/>
          <a:p>
            <a:r>
              <a:rPr lang="en"/>
              <a:t>Thanks!</a:t>
            </a:r>
            <a:endParaRPr/>
          </a:p>
        </p:txBody>
      </p:sp>
      <p:sp>
        <p:nvSpPr>
          <p:cNvPr id="433" name="Google Shape;433;p48"/>
          <p:cNvSpPr txBox="1">
            <a:spLocks noGrp="1"/>
          </p:cNvSpPr>
          <p:nvPr>
            <p:ph type="subTitle" idx="1"/>
          </p:nvPr>
        </p:nvSpPr>
        <p:spPr>
          <a:xfrm>
            <a:off x="950967" y="2211729"/>
            <a:ext cx="5930800" cy="1474400"/>
          </a:xfrm>
          <a:prstGeom prst="rect">
            <a:avLst/>
          </a:prstGeom>
        </p:spPr>
        <p:txBody>
          <a:bodyPr spcFirstLastPara="1" wrap="square" lIns="121900" tIns="121900" rIns="121900" bIns="121900" anchor="t" anchorCtr="0">
            <a:noAutofit/>
          </a:bodyPr>
          <a:lstStyle/>
          <a:p>
            <a:pPr marL="0" indent="0"/>
            <a:r>
              <a:rPr lang="en" b="1" dirty="0"/>
              <a:t>Do you have any questions?</a:t>
            </a:r>
            <a:endParaRPr b="1" dirty="0"/>
          </a:p>
          <a:p>
            <a:pPr marL="0" indent="0"/>
            <a:r>
              <a:rPr lang="en" dirty="0"/>
              <a:t>cwoodruff@live.com</a:t>
            </a:r>
            <a:endParaRPr dirty="0"/>
          </a:p>
          <a:p>
            <a:pPr marL="0" indent="0"/>
            <a:r>
              <a:rPr lang="en" dirty="0"/>
              <a:t>woodruff.dev</a:t>
            </a:r>
          </a:p>
          <a:p>
            <a:pPr marL="0" indent="0"/>
            <a:endParaRPr lang="en" dirty="0"/>
          </a:p>
          <a:p>
            <a:pPr marL="0" indent="0"/>
            <a:r>
              <a:rPr lang="en-US" dirty="0"/>
              <a:t>T</a:t>
            </a:r>
            <a:r>
              <a:rPr lang="en" dirty="0"/>
              <a:t>witter @cwoodruff</a:t>
            </a:r>
          </a:p>
          <a:p>
            <a:pPr marL="0" indent="0"/>
            <a:r>
              <a:rPr lang="en" dirty="0"/>
              <a:t>LinkedIn @chris.woodruff</a:t>
            </a:r>
            <a:endParaRPr dirty="0"/>
          </a:p>
        </p:txBody>
      </p:sp>
      <p:sp>
        <p:nvSpPr>
          <p:cNvPr id="434" name="Google Shape;434;p48"/>
          <p:cNvSpPr txBox="1"/>
          <p:nvPr/>
        </p:nvSpPr>
        <p:spPr>
          <a:xfrm>
            <a:off x="950967" y="5602733"/>
            <a:ext cx="3621200" cy="468000"/>
          </a:xfrm>
          <a:prstGeom prst="rect">
            <a:avLst/>
          </a:prstGeom>
          <a:noFill/>
          <a:ln>
            <a:noFill/>
          </a:ln>
        </p:spPr>
        <p:txBody>
          <a:bodyPr spcFirstLastPara="1" wrap="square" lIns="121900" tIns="121900" rIns="121900" bIns="121900" anchor="t" anchorCtr="0">
            <a:noAutofit/>
          </a:bodyPr>
          <a:lstStyle/>
          <a:p>
            <a:pPr defTabSz="1219170"/>
            <a:r>
              <a:rPr lang="en" sz="1600">
                <a:solidFill>
                  <a:srgbClr val="FFFFFF"/>
                </a:solidFill>
                <a:latin typeface="Jost"/>
                <a:ea typeface="Jost"/>
                <a:cs typeface="Jost"/>
                <a:sym typeface="Jost"/>
              </a:rPr>
              <a:t>Please keep this slide for attribution</a:t>
            </a:r>
            <a:endParaRPr sz="1600">
              <a:solidFill>
                <a:srgbClr val="FFFFFF"/>
              </a:solidFill>
              <a:latin typeface="Jost"/>
              <a:ea typeface="Jost"/>
              <a:cs typeface="Jost"/>
              <a:sym typeface="Jost"/>
            </a:endParaRPr>
          </a:p>
        </p:txBody>
      </p:sp>
      <p:pic>
        <p:nvPicPr>
          <p:cNvPr id="435" name="Google Shape;435;p48"/>
          <p:cNvPicPr preferRelativeResize="0">
            <a:picLocks noGrp="1"/>
          </p:cNvPicPr>
          <p:nvPr>
            <p:ph type="pic" idx="2"/>
          </p:nvPr>
        </p:nvPicPr>
        <p:blipFill rotWithShape="1">
          <a:blip r:embed="rId3">
            <a:alphaModFix/>
          </a:blip>
          <a:srcRect l="25186" r="25186"/>
          <a:stretch/>
        </p:blipFill>
        <p:spPr>
          <a:xfrm>
            <a:off x="7654067" y="0"/>
            <a:ext cx="4538000" cy="6858000"/>
          </a:xfrm>
          <a:prstGeom prst="rect">
            <a:avLst/>
          </a:prstGeom>
        </p:spPr>
      </p:pic>
      <p:sp>
        <p:nvSpPr>
          <p:cNvPr id="436" name="Google Shape;436;p48"/>
          <p:cNvSpPr/>
          <p:nvPr/>
        </p:nvSpPr>
        <p:spPr>
          <a:xfrm rot="-3357906">
            <a:off x="10103021" y="4175481"/>
            <a:ext cx="4630585" cy="3541247"/>
          </a:xfrm>
          <a:custGeom>
            <a:avLst/>
            <a:gdLst/>
            <a:ahLst/>
            <a:cxnLst/>
            <a:rect l="l" t="t" r="r" b="b"/>
            <a:pathLst>
              <a:path w="138917" h="106237" extrusionOk="0">
                <a:moveTo>
                  <a:pt x="138879" y="24639"/>
                </a:moveTo>
                <a:cubicBezTo>
                  <a:pt x="137735" y="42061"/>
                  <a:pt x="119491" y="96291"/>
                  <a:pt x="97538" y="104625"/>
                </a:cubicBezTo>
                <a:cubicBezTo>
                  <a:pt x="75585" y="112959"/>
                  <a:pt x="21176" y="86859"/>
                  <a:pt x="7160" y="74642"/>
                </a:cubicBezTo>
                <a:cubicBezTo>
                  <a:pt x="-6856" y="62425"/>
                  <a:pt x="2127" y="38579"/>
                  <a:pt x="13442" y="31323"/>
                </a:cubicBezTo>
                <a:cubicBezTo>
                  <a:pt x="24757" y="24067"/>
                  <a:pt x="59892" y="36312"/>
                  <a:pt x="75052" y="31107"/>
                </a:cubicBezTo>
                <a:cubicBezTo>
                  <a:pt x="90212" y="25902"/>
                  <a:pt x="93765" y="1172"/>
                  <a:pt x="104403" y="94"/>
                </a:cubicBezTo>
                <a:cubicBezTo>
                  <a:pt x="115041" y="-984"/>
                  <a:pt x="140023" y="7217"/>
                  <a:pt x="138879" y="24639"/>
                </a:cubicBezTo>
                <a:close/>
              </a:path>
            </a:pathLst>
          </a:custGeom>
          <a:solidFill>
            <a:srgbClr val="4AD038">
              <a:alpha val="76470"/>
            </a:srgbClr>
          </a:solidFill>
          <a:ln>
            <a:noFill/>
          </a:ln>
        </p:spPr>
        <p:txBody>
          <a:bodyPr/>
          <a:lstStyle/>
          <a:p>
            <a:pPr defTabSz="1219170"/>
            <a:endParaRPr lang="en-US" sz="1867"/>
          </a:p>
        </p:txBody>
      </p:sp>
      <p:pic>
        <p:nvPicPr>
          <p:cNvPr id="449" name="Google Shape;449;p48"/>
          <p:cNvPicPr preferRelativeResize="0"/>
          <p:nvPr/>
        </p:nvPicPr>
        <p:blipFill>
          <a:blip r:embed="rId4">
            <a:alphaModFix/>
          </a:blip>
          <a:stretch>
            <a:fillRect/>
          </a:stretch>
        </p:blipFill>
        <p:spPr>
          <a:xfrm rot="-865977">
            <a:off x="7115952" y="-1155861"/>
            <a:ext cx="2739365" cy="2734389"/>
          </a:xfrm>
          <a:prstGeom prst="rect">
            <a:avLst/>
          </a:prstGeom>
          <a:noFill/>
          <a:ln>
            <a:noFill/>
          </a:ln>
        </p:spPr>
      </p:pic>
      <p:pic>
        <p:nvPicPr>
          <p:cNvPr id="450" name="Google Shape;450;p48"/>
          <p:cNvPicPr preferRelativeResize="0"/>
          <p:nvPr/>
        </p:nvPicPr>
        <p:blipFill>
          <a:blip r:embed="rId4">
            <a:alphaModFix/>
          </a:blip>
          <a:stretch>
            <a:fillRect/>
          </a:stretch>
        </p:blipFill>
        <p:spPr>
          <a:xfrm rot="-46">
            <a:off x="6871723" y="5897348"/>
            <a:ext cx="1811315" cy="1807963"/>
          </a:xfrm>
          <a:prstGeom prst="rect">
            <a:avLst/>
          </a:prstGeom>
          <a:noFill/>
          <a:ln>
            <a:noFill/>
          </a:ln>
        </p:spPr>
      </p:pic>
      <p:pic>
        <p:nvPicPr>
          <p:cNvPr id="3" name="Picture 2" descr="A qr code with a white background&#10;&#10;Description automatically generated">
            <a:extLst>
              <a:ext uri="{FF2B5EF4-FFF2-40B4-BE49-F238E27FC236}">
                <a16:creationId xmlns:a16="http://schemas.microsoft.com/office/drawing/2014/main" id="{D0B03251-F7EF-53B6-4F50-389FF9C79D0B}"/>
              </a:ext>
            </a:extLst>
          </p:cNvPr>
          <p:cNvPicPr>
            <a:picLocks noChangeAspect="1"/>
          </p:cNvPicPr>
          <p:nvPr/>
        </p:nvPicPr>
        <p:blipFill>
          <a:blip r:embed="rId5"/>
          <a:stretch>
            <a:fillRect/>
          </a:stretch>
        </p:blipFill>
        <p:spPr>
          <a:xfrm>
            <a:off x="6361303" y="1729408"/>
            <a:ext cx="4030317" cy="4030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19 Amusing Green Meme Will Make You Laugh All Day - MemesBoy">
            <a:extLst>
              <a:ext uri="{FF2B5EF4-FFF2-40B4-BE49-F238E27FC236}">
                <a16:creationId xmlns:a16="http://schemas.microsoft.com/office/drawing/2014/main" id="{B50AE32F-B428-1B92-29F4-C00EF71A1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650" y="294181"/>
            <a:ext cx="7750192" cy="608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07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1191133" y="3138600"/>
            <a:ext cx="5844800" cy="1972400"/>
          </a:xfrm>
          <a:prstGeom prst="rect">
            <a:avLst/>
          </a:prstGeom>
        </p:spPr>
        <p:txBody>
          <a:bodyPr spcFirstLastPara="1" wrap="square" lIns="121900" tIns="121900" rIns="121900" bIns="121900" anchor="ctr" anchorCtr="0">
            <a:noAutofit/>
          </a:bodyPr>
          <a:lstStyle/>
          <a:p>
            <a:r>
              <a:rPr lang="en-US" sz="4000" dirty="0"/>
              <a:t>Overview of Sustainable Software Engineering</a:t>
            </a:r>
            <a:endParaRPr sz="4000" dirty="0"/>
          </a:p>
        </p:txBody>
      </p:sp>
      <p:sp>
        <p:nvSpPr>
          <p:cNvPr id="232" name="Google Shape;232;p33"/>
          <p:cNvSpPr txBox="1">
            <a:spLocks noGrp="1"/>
          </p:cNvSpPr>
          <p:nvPr>
            <p:ph type="title" idx="3"/>
          </p:nvPr>
        </p:nvSpPr>
        <p:spPr>
          <a:xfrm>
            <a:off x="1191133" y="1878333"/>
            <a:ext cx="1800400" cy="1122400"/>
          </a:xfrm>
          <a:prstGeom prst="rect">
            <a:avLst/>
          </a:prstGeom>
        </p:spPr>
        <p:txBody>
          <a:bodyPr spcFirstLastPara="1" wrap="square" lIns="121900" tIns="121900" rIns="121900" bIns="121900" anchor="ctr" anchorCtr="0">
            <a:noAutofit/>
          </a:bodyPr>
          <a:lstStyle/>
          <a:p>
            <a:r>
              <a:rPr lang="en" dirty="0"/>
              <a:t>01</a:t>
            </a:r>
            <a:endParaRPr dirty="0"/>
          </a:p>
        </p:txBody>
      </p:sp>
      <p:pic>
        <p:nvPicPr>
          <p:cNvPr id="233" name="Google Shape;233;p33"/>
          <p:cNvPicPr preferRelativeResize="0">
            <a:picLocks noGrp="1"/>
          </p:cNvPicPr>
          <p:nvPr>
            <p:ph type="pic" idx="2"/>
          </p:nvPr>
        </p:nvPicPr>
        <p:blipFill rotWithShape="1">
          <a:blip r:embed="rId3">
            <a:alphaModFix/>
          </a:blip>
          <a:srcRect l="357" r="357"/>
          <a:stretch/>
        </p:blipFill>
        <p:spPr>
          <a:xfrm>
            <a:off x="7654068" y="1"/>
            <a:ext cx="4538001" cy="6858001"/>
          </a:xfrm>
          <a:prstGeom prst="rect">
            <a:avLst/>
          </a:prstGeom>
        </p:spPr>
      </p:pic>
      <p:sp>
        <p:nvSpPr>
          <p:cNvPr id="234" name="Google Shape;234;p33"/>
          <p:cNvSpPr/>
          <p:nvPr/>
        </p:nvSpPr>
        <p:spPr>
          <a:xfrm rot="-1893152">
            <a:off x="11671727" y="32195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txBody>
          <a:bodyPr/>
          <a:lstStyle/>
          <a:p>
            <a:pPr defTabSz="1219170"/>
            <a:endParaRPr lang="en-US" sz="1867"/>
          </a:p>
        </p:txBody>
      </p:sp>
      <p:pic>
        <p:nvPicPr>
          <p:cNvPr id="235" name="Google Shape;235;p33"/>
          <p:cNvPicPr preferRelativeResize="0"/>
          <p:nvPr/>
        </p:nvPicPr>
        <p:blipFill>
          <a:blip r:embed="rId4">
            <a:alphaModFix/>
          </a:blip>
          <a:stretch>
            <a:fillRect/>
          </a:stretch>
        </p:blipFill>
        <p:spPr>
          <a:xfrm rot="702850">
            <a:off x="10026238" y="-391901"/>
            <a:ext cx="1113393" cy="1111368"/>
          </a:xfrm>
          <a:prstGeom prst="rect">
            <a:avLst/>
          </a:prstGeom>
          <a:noFill/>
          <a:ln>
            <a:noFill/>
          </a:ln>
        </p:spPr>
      </p:pic>
      <p:pic>
        <p:nvPicPr>
          <p:cNvPr id="236" name="Google Shape;236;p33"/>
          <p:cNvPicPr preferRelativeResize="0"/>
          <p:nvPr/>
        </p:nvPicPr>
        <p:blipFill>
          <a:blip r:embed="rId4">
            <a:alphaModFix/>
          </a:blip>
          <a:stretch>
            <a:fillRect/>
          </a:stretch>
        </p:blipFill>
        <p:spPr>
          <a:xfrm rot="865977" flipH="1">
            <a:off x="6110919" y="546272"/>
            <a:ext cx="2739365" cy="2734389"/>
          </a:xfrm>
          <a:prstGeom prst="rect">
            <a:avLst/>
          </a:prstGeom>
          <a:noFill/>
          <a:ln>
            <a:noFill/>
          </a:ln>
        </p:spPr>
      </p:pic>
      <p:pic>
        <p:nvPicPr>
          <p:cNvPr id="237" name="Google Shape;237;p33"/>
          <p:cNvPicPr preferRelativeResize="0"/>
          <p:nvPr/>
        </p:nvPicPr>
        <p:blipFill>
          <a:blip r:embed="rId4">
            <a:alphaModFix/>
          </a:blip>
          <a:stretch>
            <a:fillRect/>
          </a:stretch>
        </p:blipFill>
        <p:spPr>
          <a:xfrm rot="-1253402">
            <a:off x="6638289" y="5694147"/>
            <a:ext cx="1811315" cy="1807963"/>
          </a:xfrm>
          <a:prstGeom prst="rect">
            <a:avLst/>
          </a:prstGeom>
          <a:noFill/>
          <a:ln>
            <a:noFill/>
          </a:ln>
        </p:spPr>
      </p:pic>
      <p:grpSp>
        <p:nvGrpSpPr>
          <p:cNvPr id="238" name="Google Shape;238;p33"/>
          <p:cNvGrpSpPr/>
          <p:nvPr/>
        </p:nvGrpSpPr>
        <p:grpSpPr>
          <a:xfrm>
            <a:off x="-3189454" y="-2584539"/>
            <a:ext cx="10988500" cy="13192187"/>
            <a:chOff x="-2392091" y="-1938404"/>
            <a:chExt cx="8241375" cy="9894140"/>
          </a:xfrm>
        </p:grpSpPr>
        <p:sp>
          <p:nvSpPr>
            <p:cNvPr id="239" name="Google Shape;239;p33"/>
            <p:cNvSpPr/>
            <p:nvPr/>
          </p:nvSpPr>
          <p:spPr>
            <a:xfrm rot="-9773547">
              <a:off x="-2007168" y="40737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40" name="Google Shape;240;p33"/>
            <p:cNvSpPr/>
            <p:nvPr/>
          </p:nvSpPr>
          <p:spPr>
            <a:xfrm rot="9386824">
              <a:off x="2161084" y="-1344752"/>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txBody>
            <a:bodyPr/>
            <a:lstStyle/>
            <a:p>
              <a:pPr defTabSz="1219170"/>
              <a:endParaRPr lang="en-US" sz="1867"/>
            </a:p>
          </p:txBody>
        </p:sp>
      </p:grpSp>
    </p:spTree>
    <p:extLst>
      <p:ext uri="{BB962C8B-B14F-4D97-AF65-F5344CB8AC3E}">
        <p14:creationId xmlns:p14="http://schemas.microsoft.com/office/powerpoint/2010/main" val="2665223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Six Ideas</a:t>
            </a:r>
            <a:endParaRPr dirty="0"/>
          </a:p>
        </p:txBody>
      </p:sp>
      <p:sp>
        <p:nvSpPr>
          <p:cNvPr id="279" name="Google Shape;279;p37"/>
          <p:cNvSpPr txBox="1">
            <a:spLocks noGrp="1"/>
          </p:cNvSpPr>
          <p:nvPr>
            <p:ph type="subTitle" idx="1"/>
          </p:nvPr>
        </p:nvSpPr>
        <p:spPr>
          <a:xfrm>
            <a:off x="1282817" y="2662889"/>
            <a:ext cx="2586400" cy="1473600"/>
          </a:xfrm>
          <a:prstGeom prst="rect">
            <a:avLst/>
          </a:prstGeom>
        </p:spPr>
        <p:txBody>
          <a:bodyPr spcFirstLastPara="1" wrap="square" lIns="121900" tIns="121900" rIns="121900" bIns="121900" anchor="t" anchorCtr="0">
            <a:noAutofit/>
          </a:bodyPr>
          <a:lstStyle/>
          <a:p>
            <a:pPr marL="0" indent="0"/>
            <a:r>
              <a:rPr lang="en-US" sz="1800" dirty="0"/>
              <a:t>Build applications that are energy efficient</a:t>
            </a:r>
            <a:endParaRPr sz="1800" dirty="0"/>
          </a:p>
        </p:txBody>
      </p:sp>
      <p:sp>
        <p:nvSpPr>
          <p:cNvPr id="280" name="Google Shape;280;p37"/>
          <p:cNvSpPr txBox="1">
            <a:spLocks noGrp="1"/>
          </p:cNvSpPr>
          <p:nvPr>
            <p:ph type="subTitle" idx="2"/>
          </p:nvPr>
        </p:nvSpPr>
        <p:spPr>
          <a:xfrm>
            <a:off x="4802800" y="2662889"/>
            <a:ext cx="2586400" cy="1473600"/>
          </a:xfrm>
          <a:prstGeom prst="rect">
            <a:avLst/>
          </a:prstGeom>
        </p:spPr>
        <p:txBody>
          <a:bodyPr spcFirstLastPara="1" wrap="square" lIns="121900" tIns="121900" rIns="121900" bIns="121900" anchor="t" anchorCtr="0">
            <a:noAutofit/>
          </a:bodyPr>
          <a:lstStyle/>
          <a:p>
            <a:pPr marL="0" indent="0"/>
            <a:r>
              <a:rPr lang="en-US" sz="1800" dirty="0"/>
              <a:t>Build applications that are energy-efficient across the global network</a:t>
            </a:r>
            <a:endParaRPr sz="1800" dirty="0"/>
          </a:p>
        </p:txBody>
      </p:sp>
      <p:sp>
        <p:nvSpPr>
          <p:cNvPr id="281" name="Google Shape;281;p37"/>
          <p:cNvSpPr txBox="1">
            <a:spLocks noGrp="1"/>
          </p:cNvSpPr>
          <p:nvPr>
            <p:ph type="subTitle" idx="3"/>
          </p:nvPr>
        </p:nvSpPr>
        <p:spPr>
          <a:xfrm>
            <a:off x="1282817" y="4969929"/>
            <a:ext cx="2586400" cy="1473600"/>
          </a:xfrm>
          <a:prstGeom prst="rect">
            <a:avLst/>
          </a:prstGeom>
        </p:spPr>
        <p:txBody>
          <a:bodyPr spcFirstLastPara="1" wrap="square" lIns="121900" tIns="121900" rIns="121900" bIns="121900" anchor="t" anchorCtr="0">
            <a:noAutofit/>
          </a:bodyPr>
          <a:lstStyle/>
          <a:p>
            <a:pPr marL="0" indent="0"/>
            <a:r>
              <a:rPr lang="en-US" sz="1800" dirty="0"/>
              <a:t>Build applications that are hardware efficient</a:t>
            </a:r>
            <a:endParaRPr sz="1800" dirty="0"/>
          </a:p>
        </p:txBody>
      </p:sp>
      <p:sp>
        <p:nvSpPr>
          <p:cNvPr id="282" name="Google Shape;282;p37"/>
          <p:cNvSpPr txBox="1">
            <a:spLocks noGrp="1"/>
          </p:cNvSpPr>
          <p:nvPr>
            <p:ph type="subTitle" idx="4"/>
          </p:nvPr>
        </p:nvSpPr>
        <p:spPr>
          <a:xfrm>
            <a:off x="4802800" y="4969929"/>
            <a:ext cx="2586400" cy="1473600"/>
          </a:xfrm>
          <a:prstGeom prst="rect">
            <a:avLst/>
          </a:prstGeom>
        </p:spPr>
        <p:txBody>
          <a:bodyPr spcFirstLastPara="1" wrap="square" lIns="121900" tIns="121900" rIns="121900" bIns="121900" anchor="t" anchorCtr="0">
            <a:noAutofit/>
          </a:bodyPr>
          <a:lstStyle/>
          <a:p>
            <a:pPr marL="0" indent="0"/>
            <a:r>
              <a:rPr lang="en-US" sz="1800" dirty="0"/>
              <a:t>Reduce the data transfer footprint</a:t>
            </a:r>
            <a:endParaRPr sz="1800" dirty="0"/>
          </a:p>
        </p:txBody>
      </p:sp>
      <p:sp>
        <p:nvSpPr>
          <p:cNvPr id="283" name="Google Shape;283;p37"/>
          <p:cNvSpPr txBox="1">
            <a:spLocks noGrp="1"/>
          </p:cNvSpPr>
          <p:nvPr>
            <p:ph type="subTitle" idx="7"/>
          </p:nvPr>
        </p:nvSpPr>
        <p:spPr>
          <a:xfrm>
            <a:off x="1282817" y="2265960"/>
            <a:ext cx="2584000" cy="502800"/>
          </a:xfrm>
          <a:prstGeom prst="rect">
            <a:avLst/>
          </a:prstGeom>
        </p:spPr>
        <p:txBody>
          <a:bodyPr spcFirstLastPara="1" wrap="square" lIns="121900" tIns="121900" rIns="121900" bIns="121900" anchor="b" anchorCtr="0">
            <a:noAutofit/>
          </a:bodyPr>
          <a:lstStyle/>
          <a:p>
            <a:pPr marL="0" indent="0"/>
            <a:r>
              <a:rPr lang="en-US" dirty="0"/>
              <a:t>Carbon Efficiency</a:t>
            </a:r>
            <a:endParaRPr dirty="0"/>
          </a:p>
        </p:txBody>
      </p:sp>
      <p:sp>
        <p:nvSpPr>
          <p:cNvPr id="284" name="Google Shape;284;p37"/>
          <p:cNvSpPr txBox="1">
            <a:spLocks noGrp="1"/>
          </p:cNvSpPr>
          <p:nvPr>
            <p:ph type="subTitle" idx="8"/>
          </p:nvPr>
        </p:nvSpPr>
        <p:spPr>
          <a:xfrm>
            <a:off x="4802800" y="2265960"/>
            <a:ext cx="2584000" cy="502800"/>
          </a:xfrm>
          <a:prstGeom prst="rect">
            <a:avLst/>
          </a:prstGeom>
        </p:spPr>
        <p:txBody>
          <a:bodyPr spcFirstLastPara="1" wrap="square" lIns="121900" tIns="121900" rIns="121900" bIns="121900" anchor="b" anchorCtr="0">
            <a:noAutofit/>
          </a:bodyPr>
          <a:lstStyle/>
          <a:p>
            <a:pPr marL="0" indent="0"/>
            <a:r>
              <a:rPr lang="en-US" dirty="0"/>
              <a:t>Energy Efficiency</a:t>
            </a:r>
            <a:endParaRPr dirty="0"/>
          </a:p>
        </p:txBody>
      </p:sp>
      <p:sp>
        <p:nvSpPr>
          <p:cNvPr id="285" name="Google Shape;285;p37"/>
          <p:cNvSpPr txBox="1">
            <a:spLocks noGrp="1"/>
          </p:cNvSpPr>
          <p:nvPr>
            <p:ph type="subTitle" idx="9"/>
          </p:nvPr>
        </p:nvSpPr>
        <p:spPr>
          <a:xfrm>
            <a:off x="8325127" y="2265960"/>
            <a:ext cx="2584000" cy="502800"/>
          </a:xfrm>
          <a:prstGeom prst="rect">
            <a:avLst/>
          </a:prstGeom>
        </p:spPr>
        <p:txBody>
          <a:bodyPr spcFirstLastPara="1" wrap="square" lIns="121900" tIns="121900" rIns="121900" bIns="121900" anchor="b" anchorCtr="0">
            <a:noAutofit/>
          </a:bodyPr>
          <a:lstStyle/>
          <a:p>
            <a:pPr marL="0" indent="0"/>
            <a:r>
              <a:rPr lang="en-US" dirty="0"/>
              <a:t>Carbon Awareness</a:t>
            </a:r>
            <a:endParaRPr dirty="0"/>
          </a:p>
        </p:txBody>
      </p:sp>
      <p:sp>
        <p:nvSpPr>
          <p:cNvPr id="286" name="Google Shape;286;p37"/>
          <p:cNvSpPr txBox="1">
            <a:spLocks noGrp="1"/>
          </p:cNvSpPr>
          <p:nvPr>
            <p:ph type="subTitle" idx="5"/>
          </p:nvPr>
        </p:nvSpPr>
        <p:spPr>
          <a:xfrm>
            <a:off x="8322783" y="2662889"/>
            <a:ext cx="2586400" cy="1473600"/>
          </a:xfrm>
          <a:prstGeom prst="rect">
            <a:avLst/>
          </a:prstGeom>
        </p:spPr>
        <p:txBody>
          <a:bodyPr spcFirstLastPara="1" wrap="square" lIns="121900" tIns="121900" rIns="121900" bIns="121900" anchor="t" anchorCtr="0">
            <a:noAutofit/>
          </a:bodyPr>
          <a:lstStyle/>
          <a:p>
            <a:pPr marL="0" indent="0"/>
            <a:r>
              <a:rPr lang="en-US" sz="1800" dirty="0"/>
              <a:t>Consume electricity with the lowest carbon intensity</a:t>
            </a:r>
            <a:endParaRPr sz="1800" dirty="0"/>
          </a:p>
        </p:txBody>
      </p:sp>
      <p:sp>
        <p:nvSpPr>
          <p:cNvPr id="287" name="Google Shape;287;p37"/>
          <p:cNvSpPr txBox="1">
            <a:spLocks noGrp="1"/>
          </p:cNvSpPr>
          <p:nvPr>
            <p:ph type="subTitle" idx="6"/>
          </p:nvPr>
        </p:nvSpPr>
        <p:spPr>
          <a:xfrm>
            <a:off x="8322783" y="4969929"/>
            <a:ext cx="2586400" cy="1473600"/>
          </a:xfrm>
          <a:prstGeom prst="rect">
            <a:avLst/>
          </a:prstGeom>
        </p:spPr>
        <p:txBody>
          <a:bodyPr spcFirstLastPara="1" wrap="square" lIns="121900" tIns="121900" rIns="121900" bIns="121900" anchor="t" anchorCtr="0">
            <a:noAutofit/>
          </a:bodyPr>
          <a:lstStyle/>
          <a:p>
            <a:pPr marL="0" indent="0"/>
            <a:r>
              <a:rPr lang="en-US" sz="1800" dirty="0"/>
              <a:t>Continuously improve the energy efficiency and carbon footprint of applications</a:t>
            </a:r>
            <a:endParaRPr sz="1800" dirty="0"/>
          </a:p>
        </p:txBody>
      </p:sp>
      <p:sp>
        <p:nvSpPr>
          <p:cNvPr id="288" name="Google Shape;288;p37"/>
          <p:cNvSpPr txBox="1">
            <a:spLocks noGrp="1"/>
          </p:cNvSpPr>
          <p:nvPr>
            <p:ph type="subTitle" idx="13"/>
          </p:nvPr>
        </p:nvSpPr>
        <p:spPr>
          <a:xfrm>
            <a:off x="1282817" y="4568731"/>
            <a:ext cx="2584000" cy="502800"/>
          </a:xfrm>
          <a:prstGeom prst="rect">
            <a:avLst/>
          </a:prstGeom>
        </p:spPr>
        <p:txBody>
          <a:bodyPr spcFirstLastPara="1" wrap="square" lIns="121900" tIns="121900" rIns="121900" bIns="121900" anchor="b" anchorCtr="0">
            <a:noAutofit/>
          </a:bodyPr>
          <a:lstStyle/>
          <a:p>
            <a:pPr marL="0" indent="0"/>
            <a:r>
              <a:rPr lang="en-US" dirty="0"/>
              <a:t>Hardware Efficiency</a:t>
            </a:r>
            <a:endParaRPr dirty="0"/>
          </a:p>
        </p:txBody>
      </p:sp>
      <p:sp>
        <p:nvSpPr>
          <p:cNvPr id="289" name="Google Shape;289;p37"/>
          <p:cNvSpPr txBox="1">
            <a:spLocks noGrp="1"/>
          </p:cNvSpPr>
          <p:nvPr>
            <p:ph type="subTitle" idx="14"/>
          </p:nvPr>
        </p:nvSpPr>
        <p:spPr>
          <a:xfrm>
            <a:off x="4464876" y="4568731"/>
            <a:ext cx="3262804" cy="502800"/>
          </a:xfrm>
          <a:prstGeom prst="rect">
            <a:avLst/>
          </a:prstGeom>
        </p:spPr>
        <p:txBody>
          <a:bodyPr spcFirstLastPara="1" wrap="square" lIns="121900" tIns="121900" rIns="121900" bIns="121900" anchor="b" anchorCtr="0">
            <a:noAutofit/>
          </a:bodyPr>
          <a:lstStyle/>
          <a:p>
            <a:pPr marL="0" indent="0"/>
            <a:r>
              <a:rPr lang="en-US" dirty="0"/>
              <a:t>Networking</a:t>
            </a:r>
            <a:endParaRPr dirty="0"/>
          </a:p>
        </p:txBody>
      </p:sp>
      <p:sp>
        <p:nvSpPr>
          <p:cNvPr id="290" name="Google Shape;290;p37"/>
          <p:cNvSpPr txBox="1">
            <a:spLocks noGrp="1"/>
          </p:cNvSpPr>
          <p:nvPr>
            <p:ph type="subTitle" idx="15"/>
          </p:nvPr>
        </p:nvSpPr>
        <p:spPr>
          <a:xfrm>
            <a:off x="8065604" y="4568731"/>
            <a:ext cx="3323534" cy="502800"/>
          </a:xfrm>
          <a:prstGeom prst="rect">
            <a:avLst/>
          </a:prstGeom>
        </p:spPr>
        <p:txBody>
          <a:bodyPr spcFirstLastPara="1" wrap="square" lIns="121900" tIns="121900" rIns="121900" bIns="121900" anchor="b" anchorCtr="0">
            <a:noAutofit/>
          </a:bodyPr>
          <a:lstStyle/>
          <a:p>
            <a:pPr marL="0" indent="0"/>
            <a:r>
              <a:rPr lang="en-US" dirty="0"/>
              <a:t>Optimization Over Time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animEffect transition="in" filter="fade">
                                      <p:cBhvr>
                                        <p:cTn id="7" dur="500"/>
                                        <p:tgtEl>
                                          <p:spTgt spid="28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9">
                                            <p:txEl>
                                              <p:pRg st="0" end="0"/>
                                            </p:txEl>
                                          </p:spTgt>
                                        </p:tgtEl>
                                        <p:attrNameLst>
                                          <p:attrName>style.visibility</p:attrName>
                                        </p:attrNameLst>
                                      </p:cBhvr>
                                      <p:to>
                                        <p:strVal val="visible"/>
                                      </p:to>
                                    </p:set>
                                    <p:animEffect transition="in" filter="fade">
                                      <p:cBhvr>
                                        <p:cTn id="10" dur="500"/>
                                        <p:tgtEl>
                                          <p:spTgt spid="27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4">
                                            <p:txEl>
                                              <p:pRg st="0" end="0"/>
                                            </p:txEl>
                                          </p:spTgt>
                                        </p:tgtEl>
                                        <p:attrNameLst>
                                          <p:attrName>style.visibility</p:attrName>
                                        </p:attrNameLst>
                                      </p:cBhvr>
                                      <p:to>
                                        <p:strVal val="visible"/>
                                      </p:to>
                                    </p:set>
                                    <p:animEffect transition="in" filter="fade">
                                      <p:cBhvr>
                                        <p:cTn id="15" dur="500"/>
                                        <p:tgtEl>
                                          <p:spTgt spid="28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0">
                                            <p:txEl>
                                              <p:pRg st="0" end="0"/>
                                            </p:txEl>
                                          </p:spTgt>
                                        </p:tgtEl>
                                        <p:attrNameLst>
                                          <p:attrName>style.visibility</p:attrName>
                                        </p:attrNameLst>
                                      </p:cBhvr>
                                      <p:to>
                                        <p:strVal val="visible"/>
                                      </p:to>
                                    </p:set>
                                    <p:animEffect transition="in" filter="fade">
                                      <p:cBhvr>
                                        <p:cTn id="18" dur="500"/>
                                        <p:tgtEl>
                                          <p:spTgt spid="28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5">
                                            <p:txEl>
                                              <p:pRg st="0" end="0"/>
                                            </p:txEl>
                                          </p:spTgt>
                                        </p:tgtEl>
                                        <p:attrNameLst>
                                          <p:attrName>style.visibility</p:attrName>
                                        </p:attrNameLst>
                                      </p:cBhvr>
                                      <p:to>
                                        <p:strVal val="visible"/>
                                      </p:to>
                                    </p:set>
                                    <p:animEffect transition="in" filter="fade">
                                      <p:cBhvr>
                                        <p:cTn id="23" dur="500"/>
                                        <p:tgtEl>
                                          <p:spTgt spid="285">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6">
                                            <p:txEl>
                                              <p:pRg st="0" end="0"/>
                                            </p:txEl>
                                          </p:spTgt>
                                        </p:tgtEl>
                                        <p:attrNameLst>
                                          <p:attrName>style.visibility</p:attrName>
                                        </p:attrNameLst>
                                      </p:cBhvr>
                                      <p:to>
                                        <p:strVal val="visible"/>
                                      </p:to>
                                    </p:set>
                                    <p:animEffect transition="in" filter="fade">
                                      <p:cBhvr>
                                        <p:cTn id="26" dur="500"/>
                                        <p:tgtEl>
                                          <p:spTgt spid="28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8">
                                            <p:txEl>
                                              <p:pRg st="0" end="0"/>
                                            </p:txEl>
                                          </p:spTgt>
                                        </p:tgtEl>
                                        <p:attrNameLst>
                                          <p:attrName>style.visibility</p:attrName>
                                        </p:attrNameLst>
                                      </p:cBhvr>
                                      <p:to>
                                        <p:strVal val="visible"/>
                                      </p:to>
                                    </p:set>
                                    <p:animEffect transition="in" filter="fade">
                                      <p:cBhvr>
                                        <p:cTn id="31" dur="500"/>
                                        <p:tgtEl>
                                          <p:spTgt spid="288">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1">
                                            <p:txEl>
                                              <p:pRg st="0" end="0"/>
                                            </p:txEl>
                                          </p:spTgt>
                                        </p:tgtEl>
                                        <p:attrNameLst>
                                          <p:attrName>style.visibility</p:attrName>
                                        </p:attrNameLst>
                                      </p:cBhvr>
                                      <p:to>
                                        <p:strVal val="visible"/>
                                      </p:to>
                                    </p:set>
                                    <p:animEffect transition="in" filter="fade">
                                      <p:cBhvr>
                                        <p:cTn id="34" dur="500"/>
                                        <p:tgtEl>
                                          <p:spTgt spid="28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9">
                                            <p:txEl>
                                              <p:pRg st="0" end="0"/>
                                            </p:txEl>
                                          </p:spTgt>
                                        </p:tgtEl>
                                        <p:attrNameLst>
                                          <p:attrName>style.visibility</p:attrName>
                                        </p:attrNameLst>
                                      </p:cBhvr>
                                      <p:to>
                                        <p:strVal val="visible"/>
                                      </p:to>
                                    </p:set>
                                    <p:animEffect transition="in" filter="fade">
                                      <p:cBhvr>
                                        <p:cTn id="39" dur="500"/>
                                        <p:tgtEl>
                                          <p:spTgt spid="289">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2">
                                            <p:txEl>
                                              <p:pRg st="0" end="0"/>
                                            </p:txEl>
                                          </p:spTgt>
                                        </p:tgtEl>
                                        <p:attrNameLst>
                                          <p:attrName>style.visibility</p:attrName>
                                        </p:attrNameLst>
                                      </p:cBhvr>
                                      <p:to>
                                        <p:strVal val="visible"/>
                                      </p:to>
                                    </p:set>
                                    <p:animEffect transition="in" filter="fade">
                                      <p:cBhvr>
                                        <p:cTn id="42" dur="500"/>
                                        <p:tgtEl>
                                          <p:spTgt spid="28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0">
                                            <p:txEl>
                                              <p:pRg st="0" end="0"/>
                                            </p:txEl>
                                          </p:spTgt>
                                        </p:tgtEl>
                                        <p:attrNameLst>
                                          <p:attrName>style.visibility</p:attrName>
                                        </p:attrNameLst>
                                      </p:cBhvr>
                                      <p:to>
                                        <p:strVal val="visible"/>
                                      </p:to>
                                    </p:set>
                                    <p:animEffect transition="in" filter="fade">
                                      <p:cBhvr>
                                        <p:cTn id="47" dur="500"/>
                                        <p:tgtEl>
                                          <p:spTgt spid="290">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7">
                                            <p:txEl>
                                              <p:pRg st="0" end="0"/>
                                            </p:txEl>
                                          </p:spTgt>
                                        </p:tgtEl>
                                        <p:attrNameLst>
                                          <p:attrName>style.visibility</p:attrName>
                                        </p:attrNameLst>
                                      </p:cBhvr>
                                      <p:to>
                                        <p:strVal val="visible"/>
                                      </p:to>
                                    </p:set>
                                    <p:animEffect transition="in" filter="fade">
                                      <p:cBhvr>
                                        <p:cTn id="50" dur="500"/>
                                        <p:tgtEl>
                                          <p:spTgt spid="2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build="p"/>
      <p:bldP spid="280" grpId="0" build="p"/>
      <p:bldP spid="281" grpId="0" build="p"/>
      <p:bldP spid="282" grpId="0" build="p"/>
      <p:bldP spid="283" grpId="0" build="p"/>
      <p:bldP spid="284" grpId="0" build="p"/>
      <p:bldP spid="285" grpId="0" build="p"/>
      <p:bldP spid="286" grpId="0" build="p"/>
      <p:bldP spid="287" grpId="0" build="p"/>
      <p:bldP spid="288" grpId="0" build="p"/>
      <p:bldP spid="289" grpId="0" build="p"/>
      <p:bldP spid="29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1191133" y="3138600"/>
            <a:ext cx="5844800" cy="1972400"/>
          </a:xfrm>
          <a:prstGeom prst="rect">
            <a:avLst/>
          </a:prstGeom>
        </p:spPr>
        <p:txBody>
          <a:bodyPr spcFirstLastPara="1" wrap="square" lIns="121900" tIns="121900" rIns="121900" bIns="121900" anchor="ctr" anchorCtr="0">
            <a:noAutofit/>
          </a:bodyPr>
          <a:lstStyle/>
          <a:p>
            <a:r>
              <a:rPr lang="en-US" sz="5400" dirty="0"/>
              <a:t>Optimization of Applications</a:t>
            </a:r>
          </a:p>
        </p:txBody>
      </p:sp>
      <p:sp>
        <p:nvSpPr>
          <p:cNvPr id="232" name="Google Shape;232;p33"/>
          <p:cNvSpPr txBox="1">
            <a:spLocks noGrp="1"/>
          </p:cNvSpPr>
          <p:nvPr>
            <p:ph type="title" idx="3"/>
          </p:nvPr>
        </p:nvSpPr>
        <p:spPr>
          <a:xfrm>
            <a:off x="1191133" y="1878333"/>
            <a:ext cx="1800400" cy="1122400"/>
          </a:xfrm>
          <a:prstGeom prst="rect">
            <a:avLst/>
          </a:prstGeom>
        </p:spPr>
        <p:txBody>
          <a:bodyPr spcFirstLastPara="1" wrap="square" lIns="121900" tIns="121900" rIns="121900" bIns="121900" anchor="ctr" anchorCtr="0">
            <a:noAutofit/>
          </a:bodyPr>
          <a:lstStyle/>
          <a:p>
            <a:r>
              <a:rPr lang="en" dirty="0"/>
              <a:t>02</a:t>
            </a:r>
            <a:endParaRPr dirty="0"/>
          </a:p>
        </p:txBody>
      </p:sp>
      <p:pic>
        <p:nvPicPr>
          <p:cNvPr id="233" name="Google Shape;233;p33"/>
          <p:cNvPicPr preferRelativeResize="0">
            <a:picLocks noGrp="1"/>
          </p:cNvPicPr>
          <p:nvPr>
            <p:ph type="pic" idx="2"/>
          </p:nvPr>
        </p:nvPicPr>
        <p:blipFill rotWithShape="1">
          <a:blip r:embed="rId3">
            <a:alphaModFix/>
          </a:blip>
          <a:srcRect l="357" r="357"/>
          <a:stretch/>
        </p:blipFill>
        <p:spPr>
          <a:xfrm>
            <a:off x="7654068" y="1"/>
            <a:ext cx="4538001" cy="6858001"/>
          </a:xfrm>
          <a:prstGeom prst="rect">
            <a:avLst/>
          </a:prstGeom>
        </p:spPr>
      </p:pic>
      <p:sp>
        <p:nvSpPr>
          <p:cNvPr id="234" name="Google Shape;234;p33"/>
          <p:cNvSpPr/>
          <p:nvPr/>
        </p:nvSpPr>
        <p:spPr>
          <a:xfrm rot="-1893152">
            <a:off x="11671727" y="321951"/>
            <a:ext cx="1776364" cy="1932140"/>
          </a:xfrm>
          <a:custGeom>
            <a:avLst/>
            <a:gdLst/>
            <a:ahLst/>
            <a:cxnLst/>
            <a:rect l="l" t="t" r="r" b="b"/>
            <a:pathLst>
              <a:path w="79629" h="86612" extrusionOk="0">
                <a:moveTo>
                  <a:pt x="12107" y="78902"/>
                </a:moveTo>
                <a:cubicBezTo>
                  <a:pt x="3302" y="67049"/>
                  <a:pt x="-5842" y="16757"/>
                  <a:pt x="4995" y="5750"/>
                </a:cubicBezTo>
                <a:cubicBezTo>
                  <a:pt x="15832" y="-5257"/>
                  <a:pt x="68326" y="1009"/>
                  <a:pt x="77131" y="12862"/>
                </a:cubicBezTo>
                <a:cubicBezTo>
                  <a:pt x="85936" y="24715"/>
                  <a:pt x="68664" y="65863"/>
                  <a:pt x="57827" y="76870"/>
                </a:cubicBezTo>
                <a:cubicBezTo>
                  <a:pt x="46990" y="87877"/>
                  <a:pt x="20912" y="90755"/>
                  <a:pt x="12107" y="78902"/>
                </a:cubicBezTo>
                <a:close/>
              </a:path>
            </a:pathLst>
          </a:custGeom>
          <a:solidFill>
            <a:srgbClr val="4AD038">
              <a:alpha val="76470"/>
            </a:srgbClr>
          </a:solidFill>
          <a:ln>
            <a:noFill/>
          </a:ln>
        </p:spPr>
        <p:txBody>
          <a:bodyPr/>
          <a:lstStyle/>
          <a:p>
            <a:pPr defTabSz="1219170"/>
            <a:endParaRPr lang="en-US" sz="1867"/>
          </a:p>
        </p:txBody>
      </p:sp>
      <p:pic>
        <p:nvPicPr>
          <p:cNvPr id="235" name="Google Shape;235;p33"/>
          <p:cNvPicPr preferRelativeResize="0"/>
          <p:nvPr/>
        </p:nvPicPr>
        <p:blipFill>
          <a:blip r:embed="rId4">
            <a:alphaModFix/>
          </a:blip>
          <a:stretch>
            <a:fillRect/>
          </a:stretch>
        </p:blipFill>
        <p:spPr>
          <a:xfrm rot="702850">
            <a:off x="10026238" y="-391901"/>
            <a:ext cx="1113393" cy="1111368"/>
          </a:xfrm>
          <a:prstGeom prst="rect">
            <a:avLst/>
          </a:prstGeom>
          <a:noFill/>
          <a:ln>
            <a:noFill/>
          </a:ln>
        </p:spPr>
      </p:pic>
      <p:pic>
        <p:nvPicPr>
          <p:cNvPr id="236" name="Google Shape;236;p33"/>
          <p:cNvPicPr preferRelativeResize="0"/>
          <p:nvPr/>
        </p:nvPicPr>
        <p:blipFill>
          <a:blip r:embed="rId4">
            <a:alphaModFix/>
          </a:blip>
          <a:stretch>
            <a:fillRect/>
          </a:stretch>
        </p:blipFill>
        <p:spPr>
          <a:xfrm rot="865977" flipH="1">
            <a:off x="6110919" y="546272"/>
            <a:ext cx="2739365" cy="2734389"/>
          </a:xfrm>
          <a:prstGeom prst="rect">
            <a:avLst/>
          </a:prstGeom>
          <a:noFill/>
          <a:ln>
            <a:noFill/>
          </a:ln>
        </p:spPr>
      </p:pic>
      <p:pic>
        <p:nvPicPr>
          <p:cNvPr id="237" name="Google Shape;237;p33"/>
          <p:cNvPicPr preferRelativeResize="0"/>
          <p:nvPr/>
        </p:nvPicPr>
        <p:blipFill>
          <a:blip r:embed="rId4">
            <a:alphaModFix/>
          </a:blip>
          <a:stretch>
            <a:fillRect/>
          </a:stretch>
        </p:blipFill>
        <p:spPr>
          <a:xfrm rot="-1253402">
            <a:off x="6638289" y="5694147"/>
            <a:ext cx="1811315" cy="1807963"/>
          </a:xfrm>
          <a:prstGeom prst="rect">
            <a:avLst/>
          </a:prstGeom>
          <a:noFill/>
          <a:ln>
            <a:noFill/>
          </a:ln>
        </p:spPr>
      </p:pic>
      <p:grpSp>
        <p:nvGrpSpPr>
          <p:cNvPr id="238" name="Google Shape;238;p33"/>
          <p:cNvGrpSpPr/>
          <p:nvPr/>
        </p:nvGrpSpPr>
        <p:grpSpPr>
          <a:xfrm>
            <a:off x="-3189454" y="-2584539"/>
            <a:ext cx="10988500" cy="13192187"/>
            <a:chOff x="-2392091" y="-1938404"/>
            <a:chExt cx="8241375" cy="9894140"/>
          </a:xfrm>
        </p:grpSpPr>
        <p:sp>
          <p:nvSpPr>
            <p:cNvPr id="239" name="Google Shape;239;p33"/>
            <p:cNvSpPr/>
            <p:nvPr/>
          </p:nvSpPr>
          <p:spPr>
            <a:xfrm rot="-9773547">
              <a:off x="-2007168" y="4073762"/>
              <a:ext cx="4496848" cy="3293423"/>
            </a:xfrm>
            <a:custGeom>
              <a:avLst/>
              <a:gdLst/>
              <a:ahLst/>
              <a:cxnLst/>
              <a:rect l="l" t="t" r="r" b="b"/>
              <a:pathLst>
                <a:path w="128554" h="94151" extrusionOk="0">
                  <a:moveTo>
                    <a:pt x="10020" y="7918"/>
                  </a:moveTo>
                  <a:cubicBezTo>
                    <a:pt x="22544" y="-3141"/>
                    <a:pt x="60197" y="-1571"/>
                    <a:pt x="79924" y="6218"/>
                  </a:cubicBezTo>
                  <a:cubicBezTo>
                    <a:pt x="99651" y="14007"/>
                    <a:pt x="125980" y="40062"/>
                    <a:pt x="128384" y="54654"/>
                  </a:cubicBezTo>
                  <a:cubicBezTo>
                    <a:pt x="130788" y="69246"/>
                    <a:pt x="107178" y="90475"/>
                    <a:pt x="94348" y="93770"/>
                  </a:cubicBezTo>
                  <a:cubicBezTo>
                    <a:pt x="81518" y="97066"/>
                    <a:pt x="66332" y="77960"/>
                    <a:pt x="51404" y="74427"/>
                  </a:cubicBezTo>
                  <a:cubicBezTo>
                    <a:pt x="36476" y="70894"/>
                    <a:pt x="11675" y="83657"/>
                    <a:pt x="4778" y="72572"/>
                  </a:cubicBezTo>
                  <a:cubicBezTo>
                    <a:pt x="-2119" y="61487"/>
                    <a:pt x="-2504" y="18977"/>
                    <a:pt x="10020" y="7918"/>
                  </a:cubicBezTo>
                  <a:close/>
                </a:path>
              </a:pathLst>
            </a:custGeom>
            <a:solidFill>
              <a:srgbClr val="4AD038">
                <a:alpha val="76470"/>
              </a:srgbClr>
            </a:solidFill>
            <a:ln>
              <a:noFill/>
            </a:ln>
          </p:spPr>
          <p:txBody>
            <a:bodyPr/>
            <a:lstStyle/>
            <a:p>
              <a:pPr defTabSz="1219170"/>
              <a:endParaRPr lang="en-US" sz="1867"/>
            </a:p>
          </p:txBody>
        </p:sp>
        <p:sp>
          <p:nvSpPr>
            <p:cNvPr id="240" name="Google Shape;240;p33"/>
            <p:cNvSpPr/>
            <p:nvPr/>
          </p:nvSpPr>
          <p:spPr>
            <a:xfrm rot="9386824">
              <a:off x="2161084" y="-1344752"/>
              <a:ext cx="3409882" cy="2103895"/>
            </a:xfrm>
            <a:custGeom>
              <a:avLst/>
              <a:gdLst/>
              <a:ahLst/>
              <a:cxnLst/>
              <a:rect l="l" t="t" r="r" b="b"/>
              <a:pathLst>
                <a:path w="136394" h="84155" extrusionOk="0">
                  <a:moveTo>
                    <a:pt x="136371" y="37179"/>
                  </a:moveTo>
                  <a:cubicBezTo>
                    <a:pt x="136879" y="51064"/>
                    <a:pt x="128920" y="79343"/>
                    <a:pt x="106907" y="83407"/>
                  </a:cubicBezTo>
                  <a:cubicBezTo>
                    <a:pt x="84894" y="87471"/>
                    <a:pt x="18138" y="74243"/>
                    <a:pt x="4291" y="61563"/>
                  </a:cubicBezTo>
                  <a:cubicBezTo>
                    <a:pt x="-9555" y="48883"/>
                    <a:pt x="13658" y="13265"/>
                    <a:pt x="23828" y="7325"/>
                  </a:cubicBezTo>
                  <a:cubicBezTo>
                    <a:pt x="33998" y="1386"/>
                    <a:pt x="51974" y="27131"/>
                    <a:pt x="65312" y="25926"/>
                  </a:cubicBezTo>
                  <a:cubicBezTo>
                    <a:pt x="78651" y="24721"/>
                    <a:pt x="92016" y="-1780"/>
                    <a:pt x="103859" y="95"/>
                  </a:cubicBezTo>
                  <a:cubicBezTo>
                    <a:pt x="115702" y="1971"/>
                    <a:pt x="135863" y="23294"/>
                    <a:pt x="136371" y="37179"/>
                  </a:cubicBezTo>
                  <a:close/>
                </a:path>
              </a:pathLst>
            </a:custGeom>
            <a:solidFill>
              <a:srgbClr val="273E1B">
                <a:alpha val="92160"/>
              </a:srgbClr>
            </a:solidFill>
            <a:ln>
              <a:noFill/>
            </a:ln>
          </p:spPr>
          <p:txBody>
            <a:bodyPr/>
            <a:lstStyle/>
            <a:p>
              <a:pPr defTabSz="1219170"/>
              <a:endParaRPr lang="en-US" sz="1867"/>
            </a:p>
          </p:txBody>
        </p:sp>
      </p:grpSp>
    </p:spTree>
    <p:extLst>
      <p:ext uri="{BB962C8B-B14F-4D97-AF65-F5344CB8AC3E}">
        <p14:creationId xmlns:p14="http://schemas.microsoft.com/office/powerpoint/2010/main" val="1884583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Three ideas</a:t>
            </a:r>
            <a:endParaRPr/>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Profile Before Optimizing</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dirty="0"/>
              <a:t>Improve Algorithm Efficiency</a:t>
            </a:r>
            <a:endParaRPr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Before making changes, use profiling tools to identify the most energy-intensive parts of the code. Focus your optimization efforts where they can have the most significant impact on performance and energy efficiency</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err="1"/>
              <a:t>Opt</a:t>
            </a:r>
            <a:r>
              <a:rPr lang="en-US" sz="1600" dirty="0"/>
              <a:t> for more efficient algorithms that can perform the same tasks with fewer computational resources. For example, switching from a brute force approach to a more efficient algorithm can dramatically reduce execution time and energy consumption.</a:t>
            </a:r>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Use the most appropriate data structures for your tasks. Efficient data structures can reduce memory usage and speed up data access, thereby saving energy.</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dirty="0"/>
              <a:t>Optimize Data Structures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dirty="0"/>
              <a:t>Three More Ideas</a:t>
            </a:r>
            <a:endParaRPr dirty="0"/>
          </a:p>
        </p:txBody>
      </p:sp>
      <p:sp>
        <p:nvSpPr>
          <p:cNvPr id="255" name="Google Shape;255;p35"/>
          <p:cNvSpPr txBox="1">
            <a:spLocks noGrp="1"/>
          </p:cNvSpPr>
          <p:nvPr>
            <p:ph type="subTitle" idx="4"/>
          </p:nvPr>
        </p:nvSpPr>
        <p:spPr>
          <a:xfrm>
            <a:off x="1316467" y="2612100"/>
            <a:ext cx="2860800" cy="703600"/>
          </a:xfrm>
          <a:prstGeom prst="rect">
            <a:avLst/>
          </a:prstGeom>
        </p:spPr>
        <p:txBody>
          <a:bodyPr spcFirstLastPara="1" wrap="square" lIns="121900" tIns="121900" rIns="121900" bIns="121900" anchor="b" anchorCtr="0">
            <a:noAutofit/>
          </a:bodyPr>
          <a:lstStyle/>
          <a:p>
            <a:pPr marL="0" indent="0"/>
            <a:r>
              <a:rPr lang="en-US" dirty="0"/>
              <a:t>Minimize I/O Operations</a:t>
            </a:r>
            <a:endParaRPr dirty="0"/>
          </a:p>
        </p:txBody>
      </p:sp>
      <p:sp>
        <p:nvSpPr>
          <p:cNvPr id="256" name="Google Shape;256;p35"/>
          <p:cNvSpPr txBox="1">
            <a:spLocks noGrp="1"/>
          </p:cNvSpPr>
          <p:nvPr>
            <p:ph type="subTitle" idx="5"/>
          </p:nvPr>
        </p:nvSpPr>
        <p:spPr>
          <a:xfrm>
            <a:off x="4665595" y="2612100"/>
            <a:ext cx="2860800" cy="703600"/>
          </a:xfrm>
          <a:prstGeom prst="rect">
            <a:avLst/>
          </a:prstGeom>
        </p:spPr>
        <p:txBody>
          <a:bodyPr spcFirstLastPara="1" wrap="square" lIns="121900" tIns="121900" rIns="121900" bIns="121900" anchor="b" anchorCtr="0">
            <a:noAutofit/>
          </a:bodyPr>
          <a:lstStyle/>
          <a:p>
            <a:pPr marL="0" indent="0"/>
            <a:r>
              <a:rPr lang="en-US" dirty="0"/>
              <a:t>Reduce Memory Usage</a:t>
            </a:r>
            <a:endParaRPr dirty="0"/>
          </a:p>
        </p:txBody>
      </p:sp>
      <p:sp>
        <p:nvSpPr>
          <p:cNvPr id="257" name="Google Shape;257;p35"/>
          <p:cNvSpPr txBox="1">
            <a:spLocks noGrp="1"/>
          </p:cNvSpPr>
          <p:nvPr>
            <p:ph type="subTitle" idx="1"/>
          </p:nvPr>
        </p:nvSpPr>
        <p:spPr>
          <a:xfrm>
            <a:off x="1316467" y="3236565"/>
            <a:ext cx="2860800" cy="1753200"/>
          </a:xfrm>
          <a:prstGeom prst="rect">
            <a:avLst/>
          </a:prstGeom>
        </p:spPr>
        <p:txBody>
          <a:bodyPr spcFirstLastPara="1" wrap="square" lIns="121900" tIns="121900" rIns="121900" bIns="121900" anchor="t" anchorCtr="0">
            <a:noAutofit/>
          </a:bodyPr>
          <a:lstStyle/>
          <a:p>
            <a:pPr marL="0" indent="0"/>
            <a:r>
              <a:rPr lang="en-US" sz="1600" dirty="0"/>
              <a:t>Input/output operations, especially disk and network operations, can be energy-intensive. Cache data when possible, batch I/O operations, and minimize unnecessary data transfers to reduce energy consumption.</a:t>
            </a:r>
            <a:endParaRPr sz="1600" dirty="0"/>
          </a:p>
        </p:txBody>
      </p:sp>
      <p:sp>
        <p:nvSpPr>
          <p:cNvPr id="258" name="Google Shape;258;p35"/>
          <p:cNvSpPr txBox="1">
            <a:spLocks noGrp="1"/>
          </p:cNvSpPr>
          <p:nvPr>
            <p:ph type="subTitle" idx="2"/>
          </p:nvPr>
        </p:nvSpPr>
        <p:spPr>
          <a:xfrm>
            <a:off x="4665591" y="3236565"/>
            <a:ext cx="2860800" cy="1753200"/>
          </a:xfrm>
          <a:prstGeom prst="rect">
            <a:avLst/>
          </a:prstGeom>
        </p:spPr>
        <p:txBody>
          <a:bodyPr spcFirstLastPara="1" wrap="square" lIns="121900" tIns="121900" rIns="121900" bIns="121900" anchor="t" anchorCtr="0">
            <a:noAutofit/>
          </a:bodyPr>
          <a:lstStyle/>
          <a:p>
            <a:pPr marL="0" indent="0"/>
            <a:r>
              <a:rPr lang="en-US" sz="1600" dirty="0"/>
              <a:t>Efficient memory use can reduce the amount of energy required for data processing and can also minimize the need for garbage collection, which can be resource-intensive.</a:t>
            </a:r>
            <a:endParaRPr sz="1600" dirty="0"/>
          </a:p>
        </p:txBody>
      </p:sp>
      <p:sp>
        <p:nvSpPr>
          <p:cNvPr id="259" name="Google Shape;259;p35"/>
          <p:cNvSpPr txBox="1">
            <a:spLocks noGrp="1"/>
          </p:cNvSpPr>
          <p:nvPr>
            <p:ph type="subTitle" idx="3"/>
          </p:nvPr>
        </p:nvSpPr>
        <p:spPr>
          <a:xfrm>
            <a:off x="8014723" y="3236565"/>
            <a:ext cx="2860800" cy="1753200"/>
          </a:xfrm>
          <a:prstGeom prst="rect">
            <a:avLst/>
          </a:prstGeom>
        </p:spPr>
        <p:txBody>
          <a:bodyPr spcFirstLastPara="1" wrap="square" lIns="121900" tIns="121900" rIns="121900" bIns="121900" anchor="t" anchorCtr="0">
            <a:noAutofit/>
          </a:bodyPr>
          <a:lstStyle/>
          <a:p>
            <a:pPr marL="0" indent="0"/>
            <a:r>
              <a:rPr lang="en-US" sz="1600" dirty="0"/>
              <a:t>Proper use of multithreading and asynchronous programming can help make better use of CPU resources, reducing idle times and improving overall efficiency. However, ensure that this is done wisely to avoid increased complexity and potential inefficiencies like excessive context switching.</a:t>
            </a:r>
            <a:endParaRPr sz="1600" dirty="0"/>
          </a:p>
        </p:txBody>
      </p:sp>
      <p:sp>
        <p:nvSpPr>
          <p:cNvPr id="260" name="Google Shape;260;p35"/>
          <p:cNvSpPr txBox="1">
            <a:spLocks noGrp="1"/>
          </p:cNvSpPr>
          <p:nvPr>
            <p:ph type="subTitle" idx="6"/>
          </p:nvPr>
        </p:nvSpPr>
        <p:spPr>
          <a:xfrm>
            <a:off x="8014723" y="2612100"/>
            <a:ext cx="2860800" cy="703600"/>
          </a:xfrm>
          <a:prstGeom prst="rect">
            <a:avLst/>
          </a:prstGeom>
        </p:spPr>
        <p:txBody>
          <a:bodyPr spcFirstLastPara="1" wrap="square" lIns="121900" tIns="121900" rIns="121900" bIns="121900" anchor="b" anchorCtr="0">
            <a:noAutofit/>
          </a:bodyPr>
          <a:lstStyle/>
          <a:p>
            <a:pPr marL="0" indent="0"/>
            <a:r>
              <a:rPr lang="en-US" sz="2400" dirty="0"/>
              <a:t>Leverage Multithreading and Asynchronous Programming</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7">
                                            <p:txEl>
                                              <p:pRg st="0" end="0"/>
                                            </p:txEl>
                                          </p:spTgt>
                                        </p:tgtEl>
                                        <p:attrNameLst>
                                          <p:attrName>style.visibility</p:attrName>
                                        </p:attrNameLst>
                                      </p:cBhvr>
                                      <p:to>
                                        <p:strVal val="visible"/>
                                      </p:to>
                                    </p:set>
                                    <p:animEffect transition="in" filter="fade">
                                      <p:cBhvr>
                                        <p:cTn id="10" dur="500"/>
                                        <p:tgtEl>
                                          <p:spTgt spid="2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6">
                                            <p:txEl>
                                              <p:pRg st="0" end="0"/>
                                            </p:txEl>
                                          </p:spTgt>
                                        </p:tgtEl>
                                        <p:attrNameLst>
                                          <p:attrName>style.visibility</p:attrName>
                                        </p:attrNameLst>
                                      </p:cBhvr>
                                      <p:to>
                                        <p:strVal val="visible"/>
                                      </p:to>
                                    </p:set>
                                    <p:animEffect transition="in" filter="fade">
                                      <p:cBhvr>
                                        <p:cTn id="15" dur="500"/>
                                        <p:tgtEl>
                                          <p:spTgt spid="25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8">
                                            <p:txEl>
                                              <p:pRg st="0" end="0"/>
                                            </p:txEl>
                                          </p:spTgt>
                                        </p:tgtEl>
                                        <p:attrNameLst>
                                          <p:attrName>style.visibility</p:attrName>
                                        </p:attrNameLst>
                                      </p:cBhvr>
                                      <p:to>
                                        <p:strVal val="visible"/>
                                      </p:to>
                                    </p:set>
                                    <p:animEffect transition="in" filter="fade">
                                      <p:cBhvr>
                                        <p:cTn id="18" dur="500"/>
                                        <p:tgtEl>
                                          <p:spTgt spid="25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500"/>
                                        <p:tgtEl>
                                          <p:spTgt spid="26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9">
                                            <p:txEl>
                                              <p:pRg st="0" end="0"/>
                                            </p:txEl>
                                          </p:spTgt>
                                        </p:tgtEl>
                                        <p:attrNameLst>
                                          <p:attrName>style.visibility</p:attrName>
                                        </p:attrNameLst>
                                      </p:cBhvr>
                                      <p:to>
                                        <p:strVal val="visible"/>
                                      </p:to>
                                    </p:set>
                                    <p:animEffect transition="in" filter="fade">
                                      <p:cBhvr>
                                        <p:cTn id="26" dur="500"/>
                                        <p:tgtEl>
                                          <p:spTgt spid="2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p:bldP spid="256" grpId="0" build="p"/>
      <p:bldP spid="257" grpId="0" build="p"/>
      <p:bldP spid="258" grpId="0" build="p"/>
      <p:bldP spid="259" grpId="0" build="p"/>
      <p:bldP spid="260" grpId="0" build="p"/>
    </p:bldLst>
  </p:timing>
</p:sld>
</file>

<file path=ppt/theme/theme1.xml><?xml version="1.0" encoding="utf-8"?>
<a:theme xmlns:a="http://schemas.openxmlformats.org/drawingml/2006/main" name="climate">
  <a:themeElements>
    <a:clrScheme name="Simple Light">
      <a:dk1>
        <a:srgbClr val="FFFFFF"/>
      </a:dk1>
      <a:lt1>
        <a:srgbClr val="2B5818"/>
      </a:lt1>
      <a:dk2>
        <a:srgbClr val="2DAE1A"/>
      </a:dk2>
      <a:lt2>
        <a:srgbClr val="4AD038"/>
      </a:lt2>
      <a:accent1>
        <a:srgbClr val="273E1B"/>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imate" id="{F66498E9-33A5-4882-ABBE-13BCA876C859}" vid="{0F85410C-BCA1-4BB6-9A55-2D8270D627A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iosphere and Climate Change Meeting by Slidesgo">
  <a:themeElements>
    <a:clrScheme name="Simple Light">
      <a:dk1>
        <a:srgbClr val="FFFFFF"/>
      </a:dk1>
      <a:lt1>
        <a:srgbClr val="2B5818"/>
      </a:lt1>
      <a:dk2>
        <a:srgbClr val="2DAE1A"/>
      </a:dk2>
      <a:lt2>
        <a:srgbClr val="4AD038"/>
      </a:lt2>
      <a:accent1>
        <a:srgbClr val="273E1B"/>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climate</Template>
  <TotalTime>2998</TotalTime>
  <Words>1178</Words>
  <Application>Microsoft Office PowerPoint</Application>
  <PresentationFormat>Widescreen</PresentationFormat>
  <Paragraphs>123</Paragraphs>
  <Slides>33</Slides>
  <Notes>22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33</vt:i4>
      </vt:variant>
    </vt:vector>
  </HeadingPairs>
  <TitlesOfParts>
    <vt:vector size="46" baseType="lpstr">
      <vt:lpstr>Aptos</vt:lpstr>
      <vt:lpstr>Arial</vt:lpstr>
      <vt:lpstr>Bebas Neue</vt:lpstr>
      <vt:lpstr>Jost</vt:lpstr>
      <vt:lpstr>Jost Light</vt:lpstr>
      <vt:lpstr>Nunito Light</vt:lpstr>
      <vt:lpstr>Poppins</vt:lpstr>
      <vt:lpstr>Proxima Nova</vt:lpstr>
      <vt:lpstr>Proxima Nova Semibold</vt:lpstr>
      <vt:lpstr>PT Sans</vt:lpstr>
      <vt:lpstr>climate</vt:lpstr>
      <vt:lpstr>Slidesgo Final Pages</vt:lpstr>
      <vt:lpstr>Biosphere and Climate Change Meeting by Slidesgo</vt:lpstr>
      <vt:lpstr>Embracing Sustainability</vt:lpstr>
      <vt:lpstr>Chris Woodruff</vt:lpstr>
      <vt:lpstr>Cost savings</vt:lpstr>
      <vt:lpstr>PowerPoint Presentation</vt:lpstr>
      <vt:lpstr>Overview of Sustainable Software Engineering</vt:lpstr>
      <vt:lpstr>Six Ideas</vt:lpstr>
      <vt:lpstr>Optimization of Applications</vt:lpstr>
      <vt:lpstr>Three ideas</vt:lpstr>
      <vt:lpstr>Three More Ideas</vt:lpstr>
      <vt:lpstr>Another Three ideas</vt:lpstr>
      <vt:lpstr>Languauge Efficiency</vt:lpstr>
      <vt:lpstr>Optimization of Dеploymеnt</vt:lpstr>
      <vt:lpstr>Three ideas</vt:lpstr>
      <vt:lpstr>Three More Ideas</vt:lpstr>
      <vt:lpstr>Another Three ideas</vt:lpstr>
      <vt:lpstr>PowerPoint Presentation</vt:lpstr>
      <vt:lpstr>PowerPoint Presentation</vt:lpstr>
      <vt:lpstr>PowerPoint Presentation</vt:lpstr>
      <vt:lpstr>PowerPoint Presentation</vt:lpstr>
      <vt:lpstr>PowerPoint Presentation</vt:lpstr>
      <vt:lpstr>Application Architеcturе</vt:lpstr>
      <vt:lpstr>Three ideas</vt:lpstr>
      <vt:lpstr>Three More Ideas</vt:lpstr>
      <vt:lpstr>Another Three ideas</vt:lpstr>
      <vt:lpstr>.NET Ideas for Green Software</vt:lpstr>
      <vt:lpstr>Profiling Tools</vt:lpstr>
      <vt:lpstr>Visual Studio</vt:lpstr>
      <vt:lpstr>JetBrains dotTrace</vt:lpstr>
      <vt:lpstr>JetBrains dotMemory</vt:lpstr>
      <vt:lpstr>BenchmarkDotNet</vt:lpstr>
      <vt:lpstr>.NET AOT</vt:lpstr>
      <vt:lpstr>Cost savings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Embracing Sustainability</dc:title>
  <dc:creator>Chris Woodruff</dc:creator>
  <cp:lastModifiedBy>Chris Woodruff</cp:lastModifiedBy>
  <cp:revision>1</cp:revision>
  <dcterms:created xsi:type="dcterms:W3CDTF">2024-03-19T02:14:23Z</dcterms:created>
  <dcterms:modified xsi:type="dcterms:W3CDTF">2024-03-22T14:55:42Z</dcterms:modified>
</cp:coreProperties>
</file>